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10" r:id="rId5"/>
    <p:sldMasterId id="2147484229" r:id="rId6"/>
    <p:sldMasterId id="2147484234" r:id="rId7"/>
  </p:sldMasterIdLst>
  <p:notesMasterIdLst>
    <p:notesMasterId r:id="rId23"/>
  </p:notesMasterIdLst>
  <p:handoutMasterIdLst>
    <p:handoutMasterId r:id="rId24"/>
  </p:handoutMasterIdLst>
  <p:sldIdLst>
    <p:sldId id="280" r:id="rId8"/>
    <p:sldId id="265" r:id="rId9"/>
    <p:sldId id="283" r:id="rId10"/>
    <p:sldId id="285" r:id="rId11"/>
    <p:sldId id="286" r:id="rId12"/>
    <p:sldId id="287" r:id="rId13"/>
    <p:sldId id="288" r:id="rId14"/>
    <p:sldId id="289" r:id="rId15"/>
    <p:sldId id="290" r:id="rId16"/>
    <p:sldId id="291" r:id="rId17"/>
    <p:sldId id="292" r:id="rId18"/>
    <p:sldId id="293" r:id="rId19"/>
    <p:sldId id="294" r:id="rId20"/>
    <p:sldId id="295" r:id="rId21"/>
    <p:sldId id="262" r:id="rId22"/>
  </p:sldIdLst>
  <p:sldSz cx="9144000" cy="5143500" type="screen16x9"/>
  <p:notesSz cx="6670675" cy="9802813"/>
  <p:defaultTextStyle>
    <a:defPPr>
      <a:defRPr lang="en-GB"/>
    </a:defPPr>
    <a:lvl1pPr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1pPr>
    <a:lvl2pPr marL="388938" indent="682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2pPr>
    <a:lvl3pPr marL="777875" indent="136525"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3pPr>
    <a:lvl4pPr marL="1168400" indent="203200"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4pPr>
    <a:lvl5pPr marL="1557338" indent="271463" algn="l" defTabSz="777875" rtl="0" eaLnBrk="0" fontAlgn="base" hangingPunct="0">
      <a:spcBef>
        <a:spcPct val="0"/>
      </a:spcBef>
      <a:spcAft>
        <a:spcPct val="0"/>
      </a:spcAft>
      <a:defRPr sz="1500" kern="1200">
        <a:solidFill>
          <a:schemeClr val="tx1"/>
        </a:solidFill>
        <a:latin typeface="Caecilia LT Std Light" panose="02060503040505020204" pitchFamily="18" charset="0"/>
        <a:ea typeface="+mn-ea"/>
        <a:cs typeface="+mn-cs"/>
      </a:defRPr>
    </a:lvl5pPr>
    <a:lvl6pPr marL="2286000" algn="l" defTabSz="914400" rtl="0" eaLnBrk="1" latinLnBrk="0" hangingPunct="1">
      <a:defRPr sz="1500" kern="1200">
        <a:solidFill>
          <a:schemeClr val="tx1"/>
        </a:solidFill>
        <a:latin typeface="Caecilia LT Std Light" panose="02060503040505020204" pitchFamily="18" charset="0"/>
        <a:ea typeface="+mn-ea"/>
        <a:cs typeface="+mn-cs"/>
      </a:defRPr>
    </a:lvl6pPr>
    <a:lvl7pPr marL="2743200" algn="l" defTabSz="914400" rtl="0" eaLnBrk="1" latinLnBrk="0" hangingPunct="1">
      <a:defRPr sz="1500" kern="1200">
        <a:solidFill>
          <a:schemeClr val="tx1"/>
        </a:solidFill>
        <a:latin typeface="Caecilia LT Std Light" panose="02060503040505020204" pitchFamily="18" charset="0"/>
        <a:ea typeface="+mn-ea"/>
        <a:cs typeface="+mn-cs"/>
      </a:defRPr>
    </a:lvl7pPr>
    <a:lvl8pPr marL="3200400" algn="l" defTabSz="914400" rtl="0" eaLnBrk="1" latinLnBrk="0" hangingPunct="1">
      <a:defRPr sz="1500" kern="1200">
        <a:solidFill>
          <a:schemeClr val="tx1"/>
        </a:solidFill>
        <a:latin typeface="Caecilia LT Std Light" panose="02060503040505020204" pitchFamily="18" charset="0"/>
        <a:ea typeface="+mn-ea"/>
        <a:cs typeface="+mn-cs"/>
      </a:defRPr>
    </a:lvl8pPr>
    <a:lvl9pPr marL="3657600" algn="l" defTabSz="914400" rtl="0" eaLnBrk="1" latinLnBrk="0" hangingPunct="1">
      <a:defRPr sz="1500" kern="1200">
        <a:solidFill>
          <a:schemeClr val="tx1"/>
        </a:solidFill>
        <a:latin typeface="Caecilia LT Std Light" panose="02060503040505020204" pitchFamily="18"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halla, Dilpa" initials="" lastIdx="24" clrIdx="0"/>
  <p:cmAuthor id="2" name="Clyde &amp; Co" initials="" lastIdx="2" clrIdx="1"/>
  <p:cmAuthor id="3" name="Jhalla, Dilpa" initials="JD" lastIdx="16" clrIdx="2">
    <p:extLst>
      <p:ext uri="{19B8F6BF-5375-455C-9EA6-DF929625EA0E}">
        <p15:presenceInfo xmlns:p15="http://schemas.microsoft.com/office/powerpoint/2012/main" userId="S::Dilpa.Jhalla@clydeco.com::29cb0a0f-7ff6-4ca3-beff-036e5deb7c4a" providerId="AD"/>
      </p:ext>
    </p:extLst>
  </p:cmAuthor>
  <p:cmAuthor id="4" name="Beattie, Paul" initials="BP" lastIdx="4" clrIdx="3">
    <p:extLst>
      <p:ext uri="{19B8F6BF-5375-455C-9EA6-DF929625EA0E}">
        <p15:presenceInfo xmlns:p15="http://schemas.microsoft.com/office/powerpoint/2012/main" userId="S::Paul.Beattie@clydeco.com::a75cac83-e5ed-41e1-a120-dd53e69c16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9A0"/>
    <a:srgbClr val="77A8B2"/>
    <a:srgbClr val="66A7B8"/>
    <a:srgbClr val="C585AB"/>
    <a:srgbClr val="88898D"/>
    <a:srgbClr val="B76696"/>
    <a:srgbClr val="F3E6EE"/>
    <a:srgbClr val="E7C9DC"/>
    <a:srgbClr val="9F3373"/>
    <a:srgbClr val="840B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1" autoAdjust="0"/>
    <p:restoredTop sz="96283" autoAdjust="0"/>
  </p:normalViewPr>
  <p:slideViewPr>
    <p:cSldViewPr snapToObjects="1">
      <p:cViewPr varScale="1">
        <p:scale>
          <a:sx n="142" d="100"/>
          <a:sy n="142" d="100"/>
        </p:scale>
        <p:origin x="528" y="11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Objects="1">
      <p:cViewPr varScale="1">
        <p:scale>
          <a:sx n="78" d="100"/>
          <a:sy n="78" d="100"/>
        </p:scale>
        <p:origin x="4008" y="114"/>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xml" Id="rId8" /><Relationship Type="http://schemas.openxmlformats.org/officeDocument/2006/relationships/slide" Target="slides/slide6.xml" Id="rId13" /><Relationship Type="http://schemas.openxmlformats.org/officeDocument/2006/relationships/slide" Target="slides/slide11.xml" Id="rId18" /><Relationship Type="http://schemas.openxmlformats.org/officeDocument/2006/relationships/presProps" Target="presProps.xml" Id="rId26" /><Relationship Type="http://schemas.openxmlformats.org/officeDocument/2006/relationships/customXml" Target="../customXml/item3.xml" Id="rId3" /><Relationship Type="http://schemas.openxmlformats.org/officeDocument/2006/relationships/slide" Target="slides/slide14.xml" Id="rId21" /><Relationship Type="http://schemas.openxmlformats.org/officeDocument/2006/relationships/slideMaster" Target="slideMasters/slideMaster3.xml" Id="rId7" /><Relationship Type="http://schemas.openxmlformats.org/officeDocument/2006/relationships/slide" Target="slides/slide5.xml" Id="rId12" /><Relationship Type="http://schemas.openxmlformats.org/officeDocument/2006/relationships/slide" Target="slides/slide10.xml" Id="rId17" /><Relationship Type="http://schemas.openxmlformats.org/officeDocument/2006/relationships/commentAuthors" Target="commentAuthors.xml" Id="rId25" /><Relationship Type="http://schemas.openxmlformats.org/officeDocument/2006/relationships/customXml" Target="../customXml/item2.xml" Id="rId2" /><Relationship Type="http://schemas.openxmlformats.org/officeDocument/2006/relationships/slide" Target="slides/slide9.xml" Id="rId16" /><Relationship Type="http://schemas.openxmlformats.org/officeDocument/2006/relationships/slide" Target="slides/slide13.xml" Id="rId20" /><Relationship Type="http://schemas.openxmlformats.org/officeDocument/2006/relationships/tableStyles" Target="tableStyles.xml" Id="rId29" /><Relationship Type="http://schemas.openxmlformats.org/officeDocument/2006/relationships/customXml" Target="../customXml/item1.xml" Id="rId1" /><Relationship Type="http://schemas.openxmlformats.org/officeDocument/2006/relationships/slideMaster" Target="slideMasters/slideMaster2.xml" Id="rId6" /><Relationship Type="http://schemas.openxmlformats.org/officeDocument/2006/relationships/slide" Target="slides/slide4.xml" Id="rId11" /><Relationship Type="http://schemas.openxmlformats.org/officeDocument/2006/relationships/handoutMaster" Target="handoutMasters/handoutMaster1.xml" Id="rId24" /><Relationship Type="http://schemas.openxmlformats.org/officeDocument/2006/relationships/slideMaster" Target="slideMasters/slideMaster1.xml" Id="rId5" /><Relationship Type="http://schemas.openxmlformats.org/officeDocument/2006/relationships/slide" Target="slides/slide8.xml" Id="rId15" /><Relationship Type="http://schemas.openxmlformats.org/officeDocument/2006/relationships/notesMaster" Target="notesMasters/notesMaster1.xml" Id="rId23" /><Relationship Type="http://schemas.openxmlformats.org/officeDocument/2006/relationships/theme" Target="theme/theme1.xml" Id="rId28" /><Relationship Type="http://schemas.openxmlformats.org/officeDocument/2006/relationships/slide" Target="slides/slide3.xml" Id="rId10" /><Relationship Type="http://schemas.openxmlformats.org/officeDocument/2006/relationships/slide" Target="slides/slide12.xml" Id="rId19" /><Relationship Type="http://schemas.openxmlformats.org/officeDocument/2006/relationships/customXml" Target="../customXml/item4.xml" Id="rId4" /><Relationship Type="http://schemas.openxmlformats.org/officeDocument/2006/relationships/slide" Target="slides/slide2.xml" Id="rId9" /><Relationship Type="http://schemas.openxmlformats.org/officeDocument/2006/relationships/slide" Target="slides/slide7.xml" Id="rId14" /><Relationship Type="http://schemas.openxmlformats.org/officeDocument/2006/relationships/slide" Target="slides/slide15.xml" Id="rId22" /><Relationship Type="http://schemas.openxmlformats.org/officeDocument/2006/relationships/viewProps" Target="viewProps.xml" Id="rId27" /><Relationship Type="http://schemas.openxmlformats.org/officeDocument/2006/relationships/customXml" Target="/customXML/item5.xml" Id="imanage.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7AF59D-2AB3-4366-89FE-3096E6F13344}"/>
              </a:ext>
            </a:extLst>
          </p:cNvPr>
          <p:cNvSpPr>
            <a:spLocks noGrp="1"/>
          </p:cNvSpPr>
          <p:nvPr>
            <p:ph type="hdr" sz="quarter"/>
          </p:nvPr>
        </p:nvSpPr>
        <p:spPr>
          <a:xfrm>
            <a:off x="0" y="0"/>
            <a:ext cx="2890838" cy="492125"/>
          </a:xfrm>
          <a:prstGeom prst="rect">
            <a:avLst/>
          </a:prstGeom>
        </p:spPr>
        <p:txBody>
          <a:bodyPr vert="horz" lIns="94130" tIns="47065" rIns="94130" bIns="47065" rtlCol="0"/>
          <a:lstStyle>
            <a:lvl1pPr algn="l" defTabSz="779252" eaLnBrk="1" fontAlgn="auto" hangingPunct="1">
              <a:spcBef>
                <a:spcPts val="0"/>
              </a:spcBef>
              <a:spcAft>
                <a:spcPts val="0"/>
              </a:spcAft>
              <a:defRPr sz="1300">
                <a:latin typeface="+mn-lt"/>
              </a:defRPr>
            </a:lvl1pPr>
          </a:lstStyle>
          <a:p>
            <a:pPr>
              <a:defRPr/>
            </a:pPr>
            <a:endParaRPr lang="en-US"/>
          </a:p>
        </p:txBody>
      </p:sp>
      <p:sp>
        <p:nvSpPr>
          <p:cNvPr id="3" name="Date Placeholder 2">
            <a:extLst>
              <a:ext uri="{FF2B5EF4-FFF2-40B4-BE49-F238E27FC236}">
                <a16:creationId xmlns:a16="http://schemas.microsoft.com/office/drawing/2014/main" id="{A6EC7B4C-0BAB-490D-86F2-0D90E3FFF9D8}"/>
              </a:ext>
            </a:extLst>
          </p:cNvPr>
          <p:cNvSpPr>
            <a:spLocks noGrp="1"/>
          </p:cNvSpPr>
          <p:nvPr>
            <p:ph type="dt" sz="quarter" idx="1"/>
          </p:nvPr>
        </p:nvSpPr>
        <p:spPr>
          <a:xfrm>
            <a:off x="3778250" y="0"/>
            <a:ext cx="2890838" cy="492125"/>
          </a:xfrm>
          <a:prstGeom prst="rect">
            <a:avLst/>
          </a:prstGeom>
        </p:spPr>
        <p:txBody>
          <a:bodyPr vert="horz" lIns="94130" tIns="47065" rIns="94130" bIns="47065" rtlCol="0"/>
          <a:lstStyle>
            <a:lvl1pPr algn="r" defTabSz="779252" eaLnBrk="1" fontAlgn="auto" hangingPunct="1">
              <a:spcBef>
                <a:spcPts val="0"/>
              </a:spcBef>
              <a:spcAft>
                <a:spcPts val="0"/>
              </a:spcAft>
              <a:defRPr sz="1300" smtClean="0">
                <a:latin typeface="+mn-lt"/>
              </a:defRPr>
            </a:lvl1pPr>
          </a:lstStyle>
          <a:p>
            <a:pPr>
              <a:defRPr/>
            </a:pPr>
            <a:fld id="{E574FDB2-62E3-4B24-B59F-0EA5B2A400DA}" type="datetimeFigureOut">
              <a:rPr lang="en-US"/>
              <a:pPr>
                <a:defRPr/>
              </a:pPr>
              <a:t>10/1/2025</a:t>
            </a:fld>
            <a:endParaRPr lang="en-US"/>
          </a:p>
        </p:txBody>
      </p:sp>
      <p:sp>
        <p:nvSpPr>
          <p:cNvPr id="4" name="Footer Placeholder 3">
            <a:extLst>
              <a:ext uri="{FF2B5EF4-FFF2-40B4-BE49-F238E27FC236}">
                <a16:creationId xmlns:a16="http://schemas.microsoft.com/office/drawing/2014/main" id="{07DF0CBC-141A-4247-AAF1-5F8203AAC292}"/>
              </a:ext>
            </a:extLst>
          </p:cNvPr>
          <p:cNvSpPr>
            <a:spLocks noGrp="1"/>
          </p:cNvSpPr>
          <p:nvPr>
            <p:ph type="ftr" sz="quarter" idx="2"/>
          </p:nvPr>
        </p:nvSpPr>
        <p:spPr>
          <a:xfrm>
            <a:off x="0" y="9310688"/>
            <a:ext cx="2890838" cy="492125"/>
          </a:xfrm>
          <a:prstGeom prst="rect">
            <a:avLst/>
          </a:prstGeom>
        </p:spPr>
        <p:txBody>
          <a:bodyPr vert="horz" lIns="94130" tIns="47065" rIns="94130" bIns="47065" rtlCol="0" anchor="b"/>
          <a:lstStyle>
            <a:lvl1pPr algn="l" defTabSz="779252" eaLnBrk="1" fontAlgn="auto" hangingPunct="1">
              <a:spcBef>
                <a:spcPts val="0"/>
              </a:spcBef>
              <a:spcAft>
                <a:spcPts val="0"/>
              </a:spcAft>
              <a:defRPr sz="1300">
                <a:latin typeface="+mn-lt"/>
              </a:defRPr>
            </a:lvl1pPr>
          </a:lstStyle>
          <a:p>
            <a:pPr>
              <a:defRPr/>
            </a:pPr>
            <a:endParaRPr lang="en-US"/>
          </a:p>
        </p:txBody>
      </p:sp>
      <p:sp>
        <p:nvSpPr>
          <p:cNvPr id="5" name="Slide Number Placeholder 4">
            <a:extLst>
              <a:ext uri="{FF2B5EF4-FFF2-40B4-BE49-F238E27FC236}">
                <a16:creationId xmlns:a16="http://schemas.microsoft.com/office/drawing/2014/main" id="{F9B8E128-0304-4742-8864-E95A9BEE1F9A}"/>
              </a:ext>
            </a:extLst>
          </p:cNvPr>
          <p:cNvSpPr>
            <a:spLocks noGrp="1"/>
          </p:cNvSpPr>
          <p:nvPr>
            <p:ph type="sldNum" sz="quarter" idx="3"/>
          </p:nvPr>
        </p:nvSpPr>
        <p:spPr>
          <a:xfrm>
            <a:off x="3778250" y="9310688"/>
            <a:ext cx="2890838" cy="492125"/>
          </a:xfrm>
          <a:prstGeom prst="rect">
            <a:avLst/>
          </a:prstGeom>
        </p:spPr>
        <p:txBody>
          <a:bodyPr vert="horz" lIns="94130" tIns="47065" rIns="94130" bIns="47065" rtlCol="0" anchor="b"/>
          <a:lstStyle>
            <a:lvl1pPr algn="r" defTabSz="779252" eaLnBrk="1" fontAlgn="auto" hangingPunct="1">
              <a:spcBef>
                <a:spcPts val="0"/>
              </a:spcBef>
              <a:spcAft>
                <a:spcPts val="0"/>
              </a:spcAft>
              <a:defRPr sz="1300" smtClean="0">
                <a:latin typeface="+mn-lt"/>
              </a:defRPr>
            </a:lvl1pPr>
          </a:lstStyle>
          <a:p>
            <a:pPr>
              <a:defRPr/>
            </a:pPr>
            <a:fld id="{1DE38F9D-3682-425F-B23A-5700FA2E6E8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CDC44A-5DD5-46AA-87C2-E58BEEF2AE33}"/>
              </a:ext>
            </a:extLst>
          </p:cNvPr>
          <p:cNvSpPr>
            <a:spLocks noGrp="1"/>
          </p:cNvSpPr>
          <p:nvPr>
            <p:ph type="hdr" sz="quarter"/>
          </p:nvPr>
        </p:nvSpPr>
        <p:spPr>
          <a:xfrm>
            <a:off x="0" y="0"/>
            <a:ext cx="2890838" cy="492125"/>
          </a:xfrm>
          <a:prstGeom prst="rect">
            <a:avLst/>
          </a:prstGeom>
        </p:spPr>
        <p:txBody>
          <a:bodyPr vert="horz" lIns="94130" tIns="47065" rIns="94130" bIns="47065" rtlCol="0"/>
          <a:lstStyle>
            <a:lvl1pPr algn="l" defTabSz="779252" eaLnBrk="1" fontAlgn="auto" hangingPunct="1">
              <a:spcBef>
                <a:spcPts val="0"/>
              </a:spcBef>
              <a:spcAft>
                <a:spcPts val="0"/>
              </a:spcAft>
              <a:defRPr sz="1300">
                <a:latin typeface="+mn-lt"/>
              </a:defRPr>
            </a:lvl1pPr>
          </a:lstStyle>
          <a:p>
            <a:pPr>
              <a:defRPr/>
            </a:pPr>
            <a:endParaRPr lang="en-US"/>
          </a:p>
        </p:txBody>
      </p:sp>
      <p:sp>
        <p:nvSpPr>
          <p:cNvPr id="3" name="Date Placeholder 2">
            <a:extLst>
              <a:ext uri="{FF2B5EF4-FFF2-40B4-BE49-F238E27FC236}">
                <a16:creationId xmlns:a16="http://schemas.microsoft.com/office/drawing/2014/main" id="{737942E3-D8A3-4B01-BD18-0B3FD462C80F}"/>
              </a:ext>
            </a:extLst>
          </p:cNvPr>
          <p:cNvSpPr>
            <a:spLocks noGrp="1"/>
          </p:cNvSpPr>
          <p:nvPr>
            <p:ph type="dt" idx="1"/>
          </p:nvPr>
        </p:nvSpPr>
        <p:spPr>
          <a:xfrm>
            <a:off x="3778250" y="0"/>
            <a:ext cx="2890838" cy="492125"/>
          </a:xfrm>
          <a:prstGeom prst="rect">
            <a:avLst/>
          </a:prstGeom>
        </p:spPr>
        <p:txBody>
          <a:bodyPr vert="horz" lIns="94130" tIns="47065" rIns="94130" bIns="47065" rtlCol="0"/>
          <a:lstStyle>
            <a:lvl1pPr algn="r" defTabSz="779252" eaLnBrk="1" fontAlgn="auto" hangingPunct="1">
              <a:spcBef>
                <a:spcPts val="0"/>
              </a:spcBef>
              <a:spcAft>
                <a:spcPts val="0"/>
              </a:spcAft>
              <a:defRPr sz="1300" smtClean="0">
                <a:latin typeface="+mn-lt"/>
              </a:defRPr>
            </a:lvl1pPr>
          </a:lstStyle>
          <a:p>
            <a:pPr>
              <a:defRPr/>
            </a:pPr>
            <a:fld id="{772E7395-2609-4556-8D75-DEB3A217B9A3}" type="datetimeFigureOut">
              <a:rPr lang="en-US"/>
              <a:pPr>
                <a:defRPr/>
              </a:pPr>
              <a:t>10/1/2025</a:t>
            </a:fld>
            <a:endParaRPr lang="en-US"/>
          </a:p>
        </p:txBody>
      </p:sp>
      <p:sp>
        <p:nvSpPr>
          <p:cNvPr id="4" name="Slide Image Placeholder 3">
            <a:extLst>
              <a:ext uri="{FF2B5EF4-FFF2-40B4-BE49-F238E27FC236}">
                <a16:creationId xmlns:a16="http://schemas.microsoft.com/office/drawing/2014/main" id="{599C597A-8D71-4FAE-A4CB-01A19E5F89B1}"/>
              </a:ext>
            </a:extLst>
          </p:cNvPr>
          <p:cNvSpPr>
            <a:spLocks noGrp="1" noRot="1" noChangeAspect="1"/>
          </p:cNvSpPr>
          <p:nvPr>
            <p:ph type="sldImg" idx="2"/>
          </p:nvPr>
        </p:nvSpPr>
        <p:spPr>
          <a:xfrm>
            <a:off x="393700" y="1223963"/>
            <a:ext cx="5883275" cy="3309937"/>
          </a:xfrm>
          <a:prstGeom prst="rect">
            <a:avLst/>
          </a:prstGeom>
          <a:noFill/>
          <a:ln w="12700">
            <a:solidFill>
              <a:prstClr val="black"/>
            </a:solidFill>
          </a:ln>
        </p:spPr>
        <p:txBody>
          <a:bodyPr vert="horz" lIns="94130" tIns="47065" rIns="94130" bIns="47065" rtlCol="0" anchor="ctr"/>
          <a:lstStyle/>
          <a:p>
            <a:pPr lvl="0"/>
            <a:endParaRPr lang="en-US" noProof="0"/>
          </a:p>
        </p:txBody>
      </p:sp>
      <p:sp>
        <p:nvSpPr>
          <p:cNvPr id="5" name="Notes Placeholder 4">
            <a:extLst>
              <a:ext uri="{FF2B5EF4-FFF2-40B4-BE49-F238E27FC236}">
                <a16:creationId xmlns:a16="http://schemas.microsoft.com/office/drawing/2014/main" id="{9098B0BD-1082-467F-83B3-EC98120DD9FC}"/>
              </a:ext>
            </a:extLst>
          </p:cNvPr>
          <p:cNvSpPr>
            <a:spLocks noGrp="1"/>
          </p:cNvSpPr>
          <p:nvPr>
            <p:ph type="body" sz="quarter" idx="3"/>
          </p:nvPr>
        </p:nvSpPr>
        <p:spPr>
          <a:xfrm>
            <a:off x="666750" y="4718050"/>
            <a:ext cx="5337175" cy="3859213"/>
          </a:xfrm>
          <a:prstGeom prst="rect">
            <a:avLst/>
          </a:prstGeom>
        </p:spPr>
        <p:txBody>
          <a:bodyPr vert="horz" lIns="94130" tIns="47065" rIns="94130" bIns="4706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ADCD990-2E55-460E-93BA-8128E9AEB61C}"/>
              </a:ext>
            </a:extLst>
          </p:cNvPr>
          <p:cNvSpPr>
            <a:spLocks noGrp="1"/>
          </p:cNvSpPr>
          <p:nvPr>
            <p:ph type="ftr" sz="quarter" idx="4"/>
          </p:nvPr>
        </p:nvSpPr>
        <p:spPr>
          <a:xfrm>
            <a:off x="0" y="9310688"/>
            <a:ext cx="2890838" cy="492125"/>
          </a:xfrm>
          <a:prstGeom prst="rect">
            <a:avLst/>
          </a:prstGeom>
        </p:spPr>
        <p:txBody>
          <a:bodyPr vert="horz" lIns="94130" tIns="47065" rIns="94130" bIns="47065" rtlCol="0" anchor="b"/>
          <a:lstStyle>
            <a:lvl1pPr algn="l" defTabSz="779252" eaLnBrk="1" fontAlgn="auto" hangingPunct="1">
              <a:spcBef>
                <a:spcPts val="0"/>
              </a:spcBef>
              <a:spcAft>
                <a:spcPts val="0"/>
              </a:spcAft>
              <a:defRPr sz="13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D93576F-5170-4248-8242-D81027CF407D}"/>
              </a:ext>
            </a:extLst>
          </p:cNvPr>
          <p:cNvSpPr>
            <a:spLocks noGrp="1"/>
          </p:cNvSpPr>
          <p:nvPr>
            <p:ph type="sldNum" sz="quarter" idx="5"/>
          </p:nvPr>
        </p:nvSpPr>
        <p:spPr>
          <a:xfrm>
            <a:off x="3778250" y="9310688"/>
            <a:ext cx="2890838" cy="492125"/>
          </a:xfrm>
          <a:prstGeom prst="rect">
            <a:avLst/>
          </a:prstGeom>
        </p:spPr>
        <p:txBody>
          <a:bodyPr vert="horz" lIns="94130" tIns="47065" rIns="94130" bIns="47065" rtlCol="0" anchor="b"/>
          <a:lstStyle>
            <a:lvl1pPr algn="r" defTabSz="779252" eaLnBrk="1" fontAlgn="auto" hangingPunct="1">
              <a:spcBef>
                <a:spcPts val="0"/>
              </a:spcBef>
              <a:spcAft>
                <a:spcPts val="0"/>
              </a:spcAft>
              <a:defRPr sz="1300" smtClean="0">
                <a:latin typeface="+mn-lt"/>
              </a:defRPr>
            </a:lvl1pPr>
          </a:lstStyle>
          <a:p>
            <a:pPr>
              <a:defRPr/>
            </a:pPr>
            <a:fld id="{8164DC64-EAC8-4FC0-A7BE-04FB791F4C72}"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777875" rtl="0" fontAlgn="base">
      <a:spcBef>
        <a:spcPct val="30000"/>
      </a:spcBef>
      <a:spcAft>
        <a:spcPct val="0"/>
      </a:spcAft>
      <a:defRPr sz="1000" kern="1200">
        <a:solidFill>
          <a:schemeClr val="tx1"/>
        </a:solidFill>
        <a:latin typeface="+mn-lt"/>
        <a:ea typeface="+mn-ea"/>
        <a:cs typeface="+mn-cs"/>
      </a:defRPr>
    </a:lvl1pPr>
    <a:lvl2pPr marL="388938" algn="l" defTabSz="777875" rtl="0" fontAlgn="base">
      <a:spcBef>
        <a:spcPct val="30000"/>
      </a:spcBef>
      <a:spcAft>
        <a:spcPct val="0"/>
      </a:spcAft>
      <a:defRPr sz="1000" kern="1200">
        <a:solidFill>
          <a:schemeClr val="tx1"/>
        </a:solidFill>
        <a:latin typeface="+mn-lt"/>
        <a:ea typeface="+mn-ea"/>
        <a:cs typeface="+mn-cs"/>
      </a:defRPr>
    </a:lvl2pPr>
    <a:lvl3pPr marL="777875" algn="l" defTabSz="777875" rtl="0" fontAlgn="base">
      <a:spcBef>
        <a:spcPct val="30000"/>
      </a:spcBef>
      <a:spcAft>
        <a:spcPct val="0"/>
      </a:spcAft>
      <a:defRPr sz="1000" kern="1200">
        <a:solidFill>
          <a:schemeClr val="tx1"/>
        </a:solidFill>
        <a:latin typeface="+mn-lt"/>
        <a:ea typeface="+mn-ea"/>
        <a:cs typeface="+mn-cs"/>
      </a:defRPr>
    </a:lvl3pPr>
    <a:lvl4pPr marL="1168400" algn="l" defTabSz="777875" rtl="0" fontAlgn="base">
      <a:spcBef>
        <a:spcPct val="30000"/>
      </a:spcBef>
      <a:spcAft>
        <a:spcPct val="0"/>
      </a:spcAft>
      <a:defRPr sz="1000" kern="1200">
        <a:solidFill>
          <a:schemeClr val="tx1"/>
        </a:solidFill>
        <a:latin typeface="+mn-lt"/>
        <a:ea typeface="+mn-ea"/>
        <a:cs typeface="+mn-cs"/>
      </a:defRPr>
    </a:lvl4pPr>
    <a:lvl5pPr marL="1557338" algn="l" defTabSz="777875" rtl="0" fontAlgn="base">
      <a:spcBef>
        <a:spcPct val="30000"/>
      </a:spcBef>
      <a:spcAft>
        <a:spcPct val="0"/>
      </a:spcAft>
      <a:defRPr sz="1000" kern="1200">
        <a:solidFill>
          <a:schemeClr val="tx1"/>
        </a:solidFill>
        <a:latin typeface="+mn-lt"/>
        <a:ea typeface="+mn-ea"/>
        <a:cs typeface="+mn-cs"/>
      </a:defRPr>
    </a:lvl5pPr>
    <a:lvl6pPr marL="1948129" algn="l" defTabSz="779252" rtl="0" eaLnBrk="1" latinLnBrk="0" hangingPunct="1">
      <a:defRPr sz="1000" kern="1200">
        <a:solidFill>
          <a:schemeClr val="tx1"/>
        </a:solidFill>
        <a:latin typeface="+mn-lt"/>
        <a:ea typeface="+mn-ea"/>
        <a:cs typeface="+mn-cs"/>
      </a:defRPr>
    </a:lvl6pPr>
    <a:lvl7pPr marL="2337755" algn="l" defTabSz="779252" rtl="0" eaLnBrk="1" latinLnBrk="0" hangingPunct="1">
      <a:defRPr sz="1000" kern="1200">
        <a:solidFill>
          <a:schemeClr val="tx1"/>
        </a:solidFill>
        <a:latin typeface="+mn-lt"/>
        <a:ea typeface="+mn-ea"/>
        <a:cs typeface="+mn-cs"/>
      </a:defRPr>
    </a:lvl7pPr>
    <a:lvl8pPr marL="2727381" algn="l" defTabSz="779252" rtl="0" eaLnBrk="1" latinLnBrk="0" hangingPunct="1">
      <a:defRPr sz="1000" kern="1200">
        <a:solidFill>
          <a:schemeClr val="tx1"/>
        </a:solidFill>
        <a:latin typeface="+mn-lt"/>
        <a:ea typeface="+mn-ea"/>
        <a:cs typeface="+mn-cs"/>
      </a:defRPr>
    </a:lvl8pPr>
    <a:lvl9pPr marL="3117007" algn="l" defTabSz="779252" rtl="0" eaLnBrk="1" latinLnBrk="0" hangingPunct="1">
      <a:defRPr sz="10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logo_top left_dark window pan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595BA7-FF39-0544-468A-06E70350A2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51520" y="916910"/>
            <a:ext cx="1978615" cy="870948"/>
          </a:xfrm>
          <a:prstGeom prst="rect">
            <a:avLst/>
          </a:prstGeom>
        </p:spPr>
      </p:pic>
    </p:spTree>
    <p:extLst>
      <p:ext uri="{BB962C8B-B14F-4D97-AF65-F5344CB8AC3E}">
        <p14:creationId xmlns:p14="http://schemas.microsoft.com/office/powerpoint/2010/main" val="2163829186"/>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slide - small text with large image">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7" name="Content Placeholder 3">
            <a:extLst>
              <a:ext uri="{FF2B5EF4-FFF2-40B4-BE49-F238E27FC236}">
                <a16:creationId xmlns:a16="http://schemas.microsoft.com/office/drawing/2014/main" id="{212F0BDD-D130-257B-E9D2-97A328CDA0E1}"/>
              </a:ext>
            </a:extLst>
          </p:cNvPr>
          <p:cNvSpPr>
            <a:spLocks noGrp="1"/>
          </p:cNvSpPr>
          <p:nvPr>
            <p:ph sz="quarter" idx="17"/>
          </p:nvPr>
        </p:nvSpPr>
        <p:spPr>
          <a:xfrm>
            <a:off x="494864" y="1307633"/>
            <a:ext cx="2537544" cy="3417849"/>
          </a:xfrm>
        </p:spPr>
        <p:txBody>
          <a:bodyPr wrap="square" numCol="1"/>
          <a:lstStyle>
            <a:lvl1pPr>
              <a:lnSpc>
                <a:spcPct val="100000"/>
              </a:lnSpc>
              <a:spcBef>
                <a:spcPts val="136"/>
              </a:spcBef>
              <a:spcAft>
                <a:spcPts val="136"/>
              </a:spcAft>
              <a:defRPr lang="en-US" sz="1200" kern="1200" baseline="0" dirty="0">
                <a:solidFill>
                  <a:schemeClr val="tx1"/>
                </a:solidFill>
                <a:latin typeface="+mj-lt"/>
                <a:ea typeface="Caecilia LT Std Light" pitchFamily="50" charset="0"/>
                <a:cs typeface="Caecilia LT Std Light" pitchFamily="50" charset="0"/>
              </a:defRPr>
            </a:lvl1pPr>
            <a:lvl2pPr>
              <a:lnSpc>
                <a:spcPct val="100000"/>
              </a:lnSpc>
              <a:spcBef>
                <a:spcPts val="136"/>
              </a:spcBef>
              <a:spcAft>
                <a:spcPts val="136"/>
              </a:spcAft>
              <a:defRPr lang="en-US" sz="1200" b="0" kern="1200" dirty="0">
                <a:solidFill>
                  <a:schemeClr val="tx2"/>
                </a:solidFill>
                <a:latin typeface="+mj-lt"/>
                <a:ea typeface="Caecilia LT Std Roman" pitchFamily="50" charset="0"/>
                <a:cs typeface="Caecilia LT Std Roman" pitchFamily="50" charset="0"/>
              </a:defRPr>
            </a:lvl2pPr>
            <a:lvl3pPr>
              <a:lnSpc>
                <a:spcPct val="100000"/>
              </a:lnSpc>
              <a:spcBef>
                <a:spcPts val="136"/>
              </a:spcBef>
              <a:spcAft>
                <a:spcPts val="136"/>
              </a:spcAft>
              <a:defRPr lang="en-US" sz="1200" kern="1200" dirty="0">
                <a:solidFill>
                  <a:schemeClr val="tx1"/>
                </a:solidFill>
                <a:latin typeface="+mj-lt"/>
                <a:ea typeface="Caecilia LT Std Light"/>
                <a:cs typeface="Caecilia LT Std Light"/>
              </a:defRPr>
            </a:lvl3pPr>
            <a:lvl4pPr>
              <a:lnSpc>
                <a:spcPct val="100000"/>
              </a:lnSpc>
              <a:spcBef>
                <a:spcPts val="136"/>
              </a:spcBef>
              <a:spcAft>
                <a:spcPts val="136"/>
              </a:spcAft>
              <a:defRPr lang="en-US" sz="1200" kern="1200" dirty="0">
                <a:solidFill>
                  <a:schemeClr val="tx1"/>
                </a:solidFill>
                <a:latin typeface="+mj-lt"/>
                <a:ea typeface="Caecilia LT Std Light"/>
                <a:cs typeface="Caecilia LT Std Light"/>
              </a:defRPr>
            </a:lvl4pPr>
            <a:lvl5pPr>
              <a:lnSpc>
                <a:spcPct val="100000"/>
              </a:lnSpc>
              <a:spcBef>
                <a:spcPts val="136"/>
              </a:spcBef>
              <a:spcAft>
                <a:spcPts val="136"/>
              </a:spcAft>
              <a:defRPr lang="en-US" sz="1200" kern="1200" dirty="0">
                <a:solidFill>
                  <a:schemeClr val="tx1"/>
                </a:solidFill>
                <a:latin typeface="+mj-lt"/>
                <a:ea typeface="Caecilia LT Std Light"/>
                <a:cs typeface="Caecilia LT Std Light"/>
              </a:defRPr>
            </a:lvl5pPr>
          </a:lstStyle>
          <a:p>
            <a:pPr lvl="0" algn="l" defTabSz="529266" rtl="0" eaLnBrk="1" fontAlgn="base" hangingPunct="1">
              <a:lnSpc>
                <a:spcPct val="100000"/>
              </a:lnSpc>
              <a:spcBef>
                <a:spcPts val="272"/>
              </a:spcBef>
              <a:spcAft>
                <a:spcPts val="272"/>
              </a:spcAft>
              <a:buFont typeface="Arial" panose="020B0604020202020204" pitchFamily="34" charset="0"/>
            </a:pPr>
            <a:r>
              <a:rPr lang="en-US"/>
              <a:t>Click to edit Master text styles</a:t>
            </a:r>
          </a:p>
          <a:p>
            <a:pPr lvl="1" algn="l" defTabSz="529266" rtl="0" eaLnBrk="1" fontAlgn="base" hangingPunct="1">
              <a:lnSpc>
                <a:spcPct val="100000"/>
              </a:lnSpc>
              <a:spcBef>
                <a:spcPts val="272"/>
              </a:spcBef>
              <a:spcAft>
                <a:spcPts val="272"/>
              </a:spcAft>
              <a:buFont typeface="Arial" panose="020B0604020202020204" pitchFamily="34" charset="0"/>
            </a:pPr>
            <a:r>
              <a:rPr lang="en-US"/>
              <a:t>Second level</a:t>
            </a:r>
          </a:p>
          <a:p>
            <a:pPr lvl="2" algn="l" defTabSz="529266" rtl="0" eaLnBrk="1" fontAlgn="base" hangingPunct="1">
              <a:lnSpc>
                <a:spcPct val="100000"/>
              </a:lnSpc>
              <a:spcBef>
                <a:spcPts val="272"/>
              </a:spcBef>
              <a:spcAft>
                <a:spcPts val="272"/>
              </a:spcAft>
              <a:buFont typeface="Arial" panose="020B0604020202020204" pitchFamily="34" charset="0"/>
            </a:pPr>
            <a:r>
              <a:rPr lang="en-US"/>
              <a:t>Third level</a:t>
            </a:r>
          </a:p>
          <a:p>
            <a:pPr lvl="3" algn="l" defTabSz="529266" rtl="0" eaLnBrk="1" fontAlgn="base" hangingPunct="1">
              <a:lnSpc>
                <a:spcPct val="100000"/>
              </a:lnSpc>
              <a:spcBef>
                <a:spcPts val="272"/>
              </a:spcBef>
              <a:spcAft>
                <a:spcPts val="272"/>
              </a:spcAft>
              <a:buFont typeface="Arial" panose="020B0604020202020204" pitchFamily="34" charset="0"/>
            </a:pPr>
            <a:r>
              <a:rPr lang="en-US"/>
              <a:t>Fourth level</a:t>
            </a:r>
          </a:p>
          <a:p>
            <a:pPr lvl="4" algn="l" defTabSz="529266" rtl="0" eaLnBrk="1" fontAlgn="base" hangingPunct="1">
              <a:lnSpc>
                <a:spcPct val="100000"/>
              </a:lnSpc>
              <a:spcBef>
                <a:spcPts val="272"/>
              </a:spcBef>
              <a:spcAft>
                <a:spcPts val="272"/>
              </a:spcAft>
              <a:buFont typeface="Arial" panose="020B0604020202020204" pitchFamily="34" charset="0"/>
            </a:pPr>
            <a:r>
              <a:rPr lang="en-US"/>
              <a:t>Fifth level</a:t>
            </a:r>
            <a:endParaRPr lang="en-US" dirty="0"/>
          </a:p>
        </p:txBody>
      </p:sp>
      <p:sp>
        <p:nvSpPr>
          <p:cNvPr id="3" name="Picture Placeholder 2">
            <a:extLst>
              <a:ext uri="{FF2B5EF4-FFF2-40B4-BE49-F238E27FC236}">
                <a16:creationId xmlns:a16="http://schemas.microsoft.com/office/drawing/2014/main" id="{E48A6635-DE07-A11C-5310-50E336961FB3}"/>
              </a:ext>
            </a:extLst>
          </p:cNvPr>
          <p:cNvSpPr>
            <a:spLocks noGrp="1"/>
          </p:cNvSpPr>
          <p:nvPr>
            <p:ph type="pic" sz="quarter" idx="18"/>
          </p:nvPr>
        </p:nvSpPr>
        <p:spPr>
          <a:xfrm>
            <a:off x="3155575" y="1307633"/>
            <a:ext cx="5808913" cy="3417849"/>
          </a:xfrm>
        </p:spPr>
        <p:txBody>
          <a:bodyPr rtlCol="0">
            <a:noAutofit/>
          </a:bodyPr>
          <a:lstStyle/>
          <a:p>
            <a:pPr lvl="0"/>
            <a:r>
              <a:rPr lang="en-US" noProof="0"/>
              <a:t>Click icon to add picture</a:t>
            </a:r>
            <a:endParaRPr lang="en-GB" noProof="0" dirty="0"/>
          </a:p>
        </p:txBody>
      </p:sp>
      <p:sp>
        <p:nvSpPr>
          <p:cNvPr id="4" name="Text Placeholder 25">
            <a:extLst>
              <a:ext uri="{FF2B5EF4-FFF2-40B4-BE49-F238E27FC236}">
                <a16:creationId xmlns:a16="http://schemas.microsoft.com/office/drawing/2014/main" id="{2C9C3898-C556-44FC-8D90-C47570085138}"/>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6257866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el layout - 4 bios">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4" name="Picture Placeholder 11">
            <a:extLst>
              <a:ext uri="{FF2B5EF4-FFF2-40B4-BE49-F238E27FC236}">
                <a16:creationId xmlns:a16="http://schemas.microsoft.com/office/drawing/2014/main" id="{C937A8B5-FFFD-A4AD-CBF8-7C0C36ECB46A}"/>
              </a:ext>
            </a:extLst>
          </p:cNvPr>
          <p:cNvSpPr>
            <a:spLocks noGrp="1" noChangeAspect="1"/>
          </p:cNvSpPr>
          <p:nvPr>
            <p:ph type="pic" sz="quarter" idx="96"/>
          </p:nvPr>
        </p:nvSpPr>
        <p:spPr>
          <a:xfrm>
            <a:off x="507476" y="1299859"/>
            <a:ext cx="1473395" cy="1473395"/>
          </a:xfrm>
          <a:prstGeom prst="rect">
            <a:avLst/>
          </a:prstGeom>
          <a:noFill/>
        </p:spPr>
        <p:txBody>
          <a:bodyPr wrap="square" rtlCol="0" anchor="ctr">
            <a:noAutofit/>
          </a:bodyPr>
          <a:lstStyle>
            <a:lvl1pPr marL="0" indent="0" algn="ctr">
              <a:buNone/>
              <a:defRPr sz="544" b="0">
                <a:solidFill>
                  <a:srgbClr val="32353E"/>
                </a:solidFill>
                <a:latin typeface="+mn-lt"/>
              </a:defRPr>
            </a:lvl1pPr>
          </a:lstStyle>
          <a:p>
            <a:pPr lvl="0"/>
            <a:r>
              <a:rPr lang="en-US" noProof="0"/>
              <a:t>Click icon to add picture</a:t>
            </a:r>
            <a:endParaRPr lang="en-US" noProof="0" dirty="0"/>
          </a:p>
        </p:txBody>
      </p:sp>
      <p:sp>
        <p:nvSpPr>
          <p:cNvPr id="5" name="Text Placeholder 29">
            <a:extLst>
              <a:ext uri="{FF2B5EF4-FFF2-40B4-BE49-F238E27FC236}">
                <a16:creationId xmlns:a16="http://schemas.microsoft.com/office/drawing/2014/main" id="{BD7257F9-2662-2858-9D80-915273AAE7F4}"/>
              </a:ext>
            </a:extLst>
          </p:cNvPr>
          <p:cNvSpPr>
            <a:spLocks noGrp="1"/>
          </p:cNvSpPr>
          <p:nvPr>
            <p:ph type="body" sz="quarter" idx="98" hasCustomPrompt="1"/>
          </p:nvPr>
        </p:nvSpPr>
        <p:spPr>
          <a:xfrm>
            <a:off x="507477" y="2846758"/>
            <a:ext cx="1909094" cy="240683"/>
          </a:xfrm>
        </p:spPr>
        <p:txBody>
          <a:bodyPr wrap="square" numCol="1" spcCol="0">
            <a:noAutofit/>
          </a:bodyPr>
          <a:lstStyle>
            <a:lvl1pPr algn="l">
              <a:lnSpc>
                <a:spcPct val="100000"/>
              </a:lnSpc>
              <a:spcBef>
                <a:spcPts val="136"/>
              </a:spcBef>
              <a:spcAft>
                <a:spcPts val="136"/>
              </a:spcAft>
              <a:defRPr sz="1200" b="0" i="0">
                <a:solidFill>
                  <a:schemeClr val="tx2"/>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lvl="0"/>
            <a:r>
              <a:rPr lang="en-US" dirty="0"/>
              <a:t>Name surname</a:t>
            </a:r>
          </a:p>
        </p:txBody>
      </p:sp>
      <p:sp>
        <p:nvSpPr>
          <p:cNvPr id="6" name="Text Placeholder 29">
            <a:extLst>
              <a:ext uri="{FF2B5EF4-FFF2-40B4-BE49-F238E27FC236}">
                <a16:creationId xmlns:a16="http://schemas.microsoft.com/office/drawing/2014/main" id="{92EAC95B-377E-A3E8-04EE-857443ADEA28}"/>
              </a:ext>
            </a:extLst>
          </p:cNvPr>
          <p:cNvSpPr>
            <a:spLocks noGrp="1"/>
          </p:cNvSpPr>
          <p:nvPr>
            <p:ph type="body" sz="quarter" idx="99"/>
          </p:nvPr>
        </p:nvSpPr>
        <p:spPr>
          <a:xfrm>
            <a:off x="507477" y="3140717"/>
            <a:ext cx="1909094" cy="122470"/>
          </a:xfrm>
        </p:spPr>
        <p:txBody>
          <a:bodyPr wrap="square" numCol="1" spcCol="0">
            <a:noAutofit/>
          </a:bodyPr>
          <a:lstStyle>
            <a:lvl1pPr marL="0" marR="0" indent="0" algn="l" defTabSz="529266" rtl="0" eaLnBrk="1" fontAlgn="base" latinLnBrk="0" hangingPunct="1">
              <a:lnSpc>
                <a:spcPct val="100000"/>
              </a:lnSpc>
              <a:spcBef>
                <a:spcPts val="136"/>
              </a:spcBef>
              <a:spcAft>
                <a:spcPts val="136"/>
              </a:spcAft>
              <a:buClrTx/>
              <a:buSzTx/>
              <a:buFont typeface="Arial" panose="020B0604020202020204" pitchFamily="34" charset="0"/>
              <a:buNone/>
              <a:tabLst/>
              <a:defRPr sz="816" b="0" i="0" baseline="0">
                <a:solidFill>
                  <a:schemeClr val="tx1"/>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marL="0" marR="0" lvl="0" indent="0" algn="l" defTabSz="529266" rtl="0" eaLnBrk="1" fontAlgn="base"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p>
        </p:txBody>
      </p:sp>
      <p:sp>
        <p:nvSpPr>
          <p:cNvPr id="8" name="Picture Placeholder 11">
            <a:extLst>
              <a:ext uri="{FF2B5EF4-FFF2-40B4-BE49-F238E27FC236}">
                <a16:creationId xmlns:a16="http://schemas.microsoft.com/office/drawing/2014/main" id="{229665D9-D721-2C45-0BFB-14877FEE9BAC}"/>
              </a:ext>
            </a:extLst>
          </p:cNvPr>
          <p:cNvSpPr>
            <a:spLocks noGrp="1" noChangeAspect="1"/>
          </p:cNvSpPr>
          <p:nvPr>
            <p:ph type="pic" sz="quarter" idx="100"/>
          </p:nvPr>
        </p:nvSpPr>
        <p:spPr>
          <a:xfrm>
            <a:off x="2488053" y="1299859"/>
            <a:ext cx="1473395" cy="1473395"/>
          </a:xfrm>
          <a:prstGeom prst="rect">
            <a:avLst/>
          </a:prstGeom>
          <a:noFill/>
        </p:spPr>
        <p:txBody>
          <a:bodyPr wrap="square" rtlCol="0" anchor="ctr">
            <a:noAutofit/>
          </a:bodyPr>
          <a:lstStyle>
            <a:lvl1pPr marL="0" indent="0" algn="ctr">
              <a:buNone/>
              <a:defRPr sz="544" b="0">
                <a:solidFill>
                  <a:srgbClr val="32353E"/>
                </a:solidFill>
                <a:latin typeface="+mn-lt"/>
              </a:defRPr>
            </a:lvl1pPr>
          </a:lstStyle>
          <a:p>
            <a:pPr lvl="0"/>
            <a:r>
              <a:rPr lang="en-US" noProof="0"/>
              <a:t>Click icon to add picture</a:t>
            </a:r>
            <a:endParaRPr lang="en-US" noProof="0" dirty="0"/>
          </a:p>
        </p:txBody>
      </p:sp>
      <p:sp>
        <p:nvSpPr>
          <p:cNvPr id="9" name="Text Placeholder 29">
            <a:extLst>
              <a:ext uri="{FF2B5EF4-FFF2-40B4-BE49-F238E27FC236}">
                <a16:creationId xmlns:a16="http://schemas.microsoft.com/office/drawing/2014/main" id="{BCD1548E-8D9A-7778-250E-9CFCCC2EB5ED}"/>
              </a:ext>
            </a:extLst>
          </p:cNvPr>
          <p:cNvSpPr>
            <a:spLocks noGrp="1"/>
          </p:cNvSpPr>
          <p:nvPr>
            <p:ph type="body" sz="quarter" idx="101" hasCustomPrompt="1"/>
          </p:nvPr>
        </p:nvSpPr>
        <p:spPr>
          <a:xfrm>
            <a:off x="2478155" y="2846758"/>
            <a:ext cx="1909094" cy="240683"/>
          </a:xfrm>
        </p:spPr>
        <p:txBody>
          <a:bodyPr wrap="square" numCol="1" spcCol="0">
            <a:noAutofit/>
          </a:bodyPr>
          <a:lstStyle>
            <a:lvl1pPr algn="l">
              <a:lnSpc>
                <a:spcPct val="100000"/>
              </a:lnSpc>
              <a:spcBef>
                <a:spcPts val="136"/>
              </a:spcBef>
              <a:spcAft>
                <a:spcPts val="136"/>
              </a:spcAft>
              <a:defRPr sz="1200" b="0" i="0">
                <a:solidFill>
                  <a:schemeClr val="tx2"/>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lvl="0"/>
            <a:r>
              <a:rPr lang="en-US" dirty="0"/>
              <a:t>Name surname</a:t>
            </a:r>
          </a:p>
        </p:txBody>
      </p:sp>
      <p:sp>
        <p:nvSpPr>
          <p:cNvPr id="10" name="Text Placeholder 29">
            <a:extLst>
              <a:ext uri="{FF2B5EF4-FFF2-40B4-BE49-F238E27FC236}">
                <a16:creationId xmlns:a16="http://schemas.microsoft.com/office/drawing/2014/main" id="{ECA4A702-5DC0-E6B9-1046-74E1513131A7}"/>
              </a:ext>
            </a:extLst>
          </p:cNvPr>
          <p:cNvSpPr>
            <a:spLocks noGrp="1"/>
          </p:cNvSpPr>
          <p:nvPr>
            <p:ph type="body" sz="quarter" idx="102"/>
          </p:nvPr>
        </p:nvSpPr>
        <p:spPr>
          <a:xfrm>
            <a:off x="2478155" y="3140717"/>
            <a:ext cx="1909094" cy="122470"/>
          </a:xfrm>
        </p:spPr>
        <p:txBody>
          <a:bodyPr wrap="square" numCol="1" spcCol="0">
            <a:noAutofit/>
          </a:bodyPr>
          <a:lstStyle>
            <a:lvl1pPr marL="0" marR="0" indent="0" algn="l" defTabSz="529266" rtl="0" eaLnBrk="1" fontAlgn="base" latinLnBrk="0" hangingPunct="1">
              <a:lnSpc>
                <a:spcPct val="100000"/>
              </a:lnSpc>
              <a:spcBef>
                <a:spcPts val="136"/>
              </a:spcBef>
              <a:spcAft>
                <a:spcPts val="136"/>
              </a:spcAft>
              <a:buClrTx/>
              <a:buSzTx/>
              <a:buFont typeface="Arial" panose="020B0604020202020204" pitchFamily="34" charset="0"/>
              <a:buNone/>
              <a:tabLst/>
              <a:defRPr sz="816" b="0" i="0" baseline="0">
                <a:solidFill>
                  <a:schemeClr val="tx1"/>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marL="0" marR="0" lvl="0" indent="0" algn="l" defTabSz="529266" rtl="0" eaLnBrk="1" fontAlgn="base"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p>
        </p:txBody>
      </p:sp>
      <p:sp>
        <p:nvSpPr>
          <p:cNvPr id="11" name="Picture Placeholder 11">
            <a:extLst>
              <a:ext uri="{FF2B5EF4-FFF2-40B4-BE49-F238E27FC236}">
                <a16:creationId xmlns:a16="http://schemas.microsoft.com/office/drawing/2014/main" id="{C3796A4B-2CA5-D7FB-0E2C-3ABBD52E8641}"/>
              </a:ext>
            </a:extLst>
          </p:cNvPr>
          <p:cNvSpPr>
            <a:spLocks noGrp="1" noChangeAspect="1"/>
          </p:cNvSpPr>
          <p:nvPr>
            <p:ph type="pic" sz="quarter" idx="103"/>
          </p:nvPr>
        </p:nvSpPr>
        <p:spPr>
          <a:xfrm>
            <a:off x="4481979" y="1299859"/>
            <a:ext cx="1473395" cy="1473395"/>
          </a:xfrm>
          <a:prstGeom prst="rect">
            <a:avLst/>
          </a:prstGeom>
          <a:noFill/>
        </p:spPr>
        <p:txBody>
          <a:bodyPr wrap="square" rtlCol="0" anchor="ctr">
            <a:noAutofit/>
          </a:bodyPr>
          <a:lstStyle>
            <a:lvl1pPr marL="0" indent="0" algn="ctr">
              <a:buNone/>
              <a:defRPr sz="544" b="0">
                <a:solidFill>
                  <a:srgbClr val="32353E"/>
                </a:solidFill>
                <a:latin typeface="+mn-lt"/>
              </a:defRPr>
            </a:lvl1pPr>
          </a:lstStyle>
          <a:p>
            <a:pPr lvl="0"/>
            <a:r>
              <a:rPr lang="en-US" noProof="0"/>
              <a:t>Click icon to add picture</a:t>
            </a:r>
            <a:endParaRPr lang="en-US" noProof="0" dirty="0"/>
          </a:p>
        </p:txBody>
      </p:sp>
      <p:sp>
        <p:nvSpPr>
          <p:cNvPr id="12" name="Text Placeholder 29">
            <a:extLst>
              <a:ext uri="{FF2B5EF4-FFF2-40B4-BE49-F238E27FC236}">
                <a16:creationId xmlns:a16="http://schemas.microsoft.com/office/drawing/2014/main" id="{770DC934-F3C8-26AE-E464-3D63AD4540DD}"/>
              </a:ext>
            </a:extLst>
          </p:cNvPr>
          <p:cNvSpPr>
            <a:spLocks noGrp="1"/>
          </p:cNvSpPr>
          <p:nvPr>
            <p:ph type="body" sz="quarter" idx="104" hasCustomPrompt="1"/>
          </p:nvPr>
        </p:nvSpPr>
        <p:spPr>
          <a:xfrm>
            <a:off x="4470021" y="2846758"/>
            <a:ext cx="1909094" cy="240683"/>
          </a:xfrm>
        </p:spPr>
        <p:txBody>
          <a:bodyPr wrap="square" numCol="1" spcCol="0">
            <a:noAutofit/>
          </a:bodyPr>
          <a:lstStyle>
            <a:lvl1pPr algn="l">
              <a:lnSpc>
                <a:spcPct val="100000"/>
              </a:lnSpc>
              <a:spcBef>
                <a:spcPts val="136"/>
              </a:spcBef>
              <a:spcAft>
                <a:spcPts val="136"/>
              </a:spcAft>
              <a:defRPr sz="1200" b="0" i="0">
                <a:solidFill>
                  <a:schemeClr val="tx2"/>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lvl="0"/>
            <a:r>
              <a:rPr lang="en-US" dirty="0"/>
              <a:t>Name surname</a:t>
            </a:r>
          </a:p>
        </p:txBody>
      </p:sp>
      <p:sp>
        <p:nvSpPr>
          <p:cNvPr id="13" name="Text Placeholder 29">
            <a:extLst>
              <a:ext uri="{FF2B5EF4-FFF2-40B4-BE49-F238E27FC236}">
                <a16:creationId xmlns:a16="http://schemas.microsoft.com/office/drawing/2014/main" id="{A83F54CA-EFE6-3D02-E577-923E74CDD1F4}"/>
              </a:ext>
            </a:extLst>
          </p:cNvPr>
          <p:cNvSpPr>
            <a:spLocks noGrp="1"/>
          </p:cNvSpPr>
          <p:nvPr>
            <p:ph type="body" sz="quarter" idx="105"/>
          </p:nvPr>
        </p:nvSpPr>
        <p:spPr>
          <a:xfrm>
            <a:off x="4470021" y="3140717"/>
            <a:ext cx="1909094" cy="122470"/>
          </a:xfrm>
        </p:spPr>
        <p:txBody>
          <a:bodyPr wrap="square" numCol="1" spcCol="0">
            <a:noAutofit/>
          </a:bodyPr>
          <a:lstStyle>
            <a:lvl1pPr marL="0" marR="0" indent="0" algn="l" defTabSz="529266" rtl="0" eaLnBrk="1" fontAlgn="base" latinLnBrk="0" hangingPunct="1">
              <a:lnSpc>
                <a:spcPct val="100000"/>
              </a:lnSpc>
              <a:spcBef>
                <a:spcPts val="136"/>
              </a:spcBef>
              <a:spcAft>
                <a:spcPts val="136"/>
              </a:spcAft>
              <a:buClrTx/>
              <a:buSzTx/>
              <a:buFont typeface="Arial" panose="020B0604020202020204" pitchFamily="34" charset="0"/>
              <a:buNone/>
              <a:tabLst/>
              <a:defRPr sz="816" b="0" i="0" baseline="0">
                <a:solidFill>
                  <a:schemeClr val="tx1"/>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marL="0" marR="0" lvl="0" indent="0" algn="l" defTabSz="529266" rtl="0" eaLnBrk="1" fontAlgn="base"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p>
        </p:txBody>
      </p:sp>
      <p:sp>
        <p:nvSpPr>
          <p:cNvPr id="15" name="Text Placeholder 29">
            <a:extLst>
              <a:ext uri="{FF2B5EF4-FFF2-40B4-BE49-F238E27FC236}">
                <a16:creationId xmlns:a16="http://schemas.microsoft.com/office/drawing/2014/main" id="{3004296D-6B3B-058F-B2C0-A47810E4BE51}"/>
              </a:ext>
            </a:extLst>
          </p:cNvPr>
          <p:cNvSpPr>
            <a:spLocks noGrp="1"/>
          </p:cNvSpPr>
          <p:nvPr>
            <p:ph type="body" sz="quarter" idx="107" hasCustomPrompt="1"/>
          </p:nvPr>
        </p:nvSpPr>
        <p:spPr>
          <a:xfrm>
            <a:off x="6481094" y="2846758"/>
            <a:ext cx="1909094" cy="240683"/>
          </a:xfrm>
        </p:spPr>
        <p:txBody>
          <a:bodyPr wrap="square" numCol="1" spcCol="0">
            <a:noAutofit/>
          </a:bodyPr>
          <a:lstStyle>
            <a:lvl1pPr algn="l">
              <a:lnSpc>
                <a:spcPct val="100000"/>
              </a:lnSpc>
              <a:spcBef>
                <a:spcPts val="136"/>
              </a:spcBef>
              <a:spcAft>
                <a:spcPts val="136"/>
              </a:spcAft>
              <a:defRPr sz="1200" b="0" i="0">
                <a:solidFill>
                  <a:schemeClr val="tx2"/>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lvl="0"/>
            <a:r>
              <a:rPr lang="en-US" dirty="0"/>
              <a:t>Name surname</a:t>
            </a:r>
          </a:p>
        </p:txBody>
      </p:sp>
      <p:sp>
        <p:nvSpPr>
          <p:cNvPr id="16" name="Text Placeholder 29">
            <a:extLst>
              <a:ext uri="{FF2B5EF4-FFF2-40B4-BE49-F238E27FC236}">
                <a16:creationId xmlns:a16="http://schemas.microsoft.com/office/drawing/2014/main" id="{7C00D67E-554B-D591-095B-F1AA010CCB5C}"/>
              </a:ext>
            </a:extLst>
          </p:cNvPr>
          <p:cNvSpPr>
            <a:spLocks noGrp="1"/>
          </p:cNvSpPr>
          <p:nvPr>
            <p:ph type="body" sz="quarter" idx="108"/>
          </p:nvPr>
        </p:nvSpPr>
        <p:spPr>
          <a:xfrm>
            <a:off x="6481094" y="3140717"/>
            <a:ext cx="1909094" cy="122470"/>
          </a:xfrm>
        </p:spPr>
        <p:txBody>
          <a:bodyPr wrap="square" numCol="1" spcCol="0">
            <a:noAutofit/>
          </a:bodyPr>
          <a:lstStyle>
            <a:lvl1pPr marL="0" marR="0" indent="0" algn="l" defTabSz="529266" rtl="0" eaLnBrk="1" fontAlgn="base" latinLnBrk="0" hangingPunct="1">
              <a:lnSpc>
                <a:spcPct val="100000"/>
              </a:lnSpc>
              <a:spcBef>
                <a:spcPts val="136"/>
              </a:spcBef>
              <a:spcAft>
                <a:spcPts val="136"/>
              </a:spcAft>
              <a:buClrTx/>
              <a:buSzTx/>
              <a:buFont typeface="Arial" panose="020B0604020202020204" pitchFamily="34" charset="0"/>
              <a:buNone/>
              <a:tabLst/>
              <a:defRPr sz="816" b="0" i="0" baseline="0">
                <a:solidFill>
                  <a:schemeClr val="tx1"/>
                </a:solidFill>
                <a:latin typeface="+mn-lt"/>
                <a:cs typeface="Caecilia LT Std Light" panose="02060503040505020204" pitchFamily="18" charset="0"/>
              </a:defRPr>
            </a:lvl1pPr>
            <a:lvl2pPr marL="4321" indent="0" algn="l">
              <a:lnSpc>
                <a:spcPts val="612"/>
              </a:lnSpc>
              <a:spcBef>
                <a:spcPts val="0"/>
              </a:spcBef>
              <a:spcAft>
                <a:spcPts val="136"/>
              </a:spcAft>
              <a:tabLst/>
              <a:defRPr sz="612" b="1" i="0" baseline="0">
                <a:solidFill>
                  <a:srgbClr val="FF0000"/>
                </a:solidFill>
                <a:latin typeface="+mn-lt"/>
                <a:cs typeface="Caecilia LT Std Bold"/>
              </a:defRPr>
            </a:lvl2pPr>
            <a:lvl3pPr marL="120970" indent="0">
              <a:lnSpc>
                <a:spcPts val="544"/>
              </a:lnSpc>
              <a:spcAft>
                <a:spcPts val="68"/>
              </a:spcAft>
              <a:buClr>
                <a:schemeClr val="accent1"/>
              </a:buClr>
              <a:buSzPct val="85000"/>
              <a:buFont typeface="LucidaGrande" charset="0"/>
              <a:buNone/>
              <a:tabLst/>
              <a:defRPr sz="544">
                <a:solidFill>
                  <a:schemeClr val="bg1"/>
                </a:solidFill>
                <a:latin typeface="+mn-lt"/>
              </a:defRPr>
            </a:lvl3pPr>
            <a:lvl4pPr marL="120970" indent="0">
              <a:lnSpc>
                <a:spcPts val="544"/>
              </a:lnSpc>
              <a:spcAft>
                <a:spcPts val="136"/>
              </a:spcAft>
              <a:buClr>
                <a:schemeClr val="accent1"/>
              </a:buClr>
              <a:buSzPct val="85000"/>
              <a:buFont typeface="LucidaGrande" charset="0"/>
              <a:buNone/>
              <a:tabLst/>
              <a:defRPr sz="544" baseline="0">
                <a:solidFill>
                  <a:schemeClr val="tx1"/>
                </a:solidFill>
                <a:latin typeface="+mn-lt"/>
              </a:defRPr>
            </a:lvl4pPr>
            <a:lvl5pPr marL="181455" indent="-87488" algn="l">
              <a:lnSpc>
                <a:spcPts val="612"/>
              </a:lnSpc>
              <a:spcAft>
                <a:spcPts val="204"/>
              </a:spcAft>
              <a:buFont typeface="LucidaGrande" charset="0"/>
              <a:buChar char="-"/>
              <a:tabLst/>
              <a:defRPr sz="612" baseline="0">
                <a:solidFill>
                  <a:schemeClr val="bg1"/>
                </a:solidFill>
                <a:latin typeface="+mn-lt"/>
              </a:defRPr>
            </a:lvl5pPr>
          </a:lstStyle>
          <a:p>
            <a:pPr marL="0" marR="0" lvl="0" indent="0" algn="l" defTabSz="529266" rtl="0" eaLnBrk="1" fontAlgn="base"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p>
        </p:txBody>
      </p:sp>
      <p:sp>
        <p:nvSpPr>
          <p:cNvPr id="17" name="Text Placeholder 4">
            <a:extLst>
              <a:ext uri="{FF2B5EF4-FFF2-40B4-BE49-F238E27FC236}">
                <a16:creationId xmlns:a16="http://schemas.microsoft.com/office/drawing/2014/main" id="{EE49350C-BB19-E6C0-1A13-4CDFCEDDA096}"/>
              </a:ext>
            </a:extLst>
          </p:cNvPr>
          <p:cNvSpPr>
            <a:spLocks noGrp="1"/>
          </p:cNvSpPr>
          <p:nvPr>
            <p:ph type="body" sz="quarter" idx="112"/>
          </p:nvPr>
        </p:nvSpPr>
        <p:spPr>
          <a:xfrm>
            <a:off x="507477" y="3336690"/>
            <a:ext cx="1909094" cy="1635729"/>
          </a:xfrm>
        </p:spPr>
        <p:txBody>
          <a:bodyPr wrap="square" numCol="1" spcCol="180000">
            <a:noAutofit/>
          </a:bodyPr>
          <a:lstStyle>
            <a:lvl1pPr algn="l">
              <a:lnSpc>
                <a:spcPct val="100000"/>
              </a:lnSpc>
              <a:spcBef>
                <a:spcPts val="136"/>
              </a:spcBef>
              <a:spcAft>
                <a:spcPts val="136"/>
              </a:spcAft>
              <a:defRPr sz="816" baseline="0">
                <a:solidFill>
                  <a:schemeClr val="tx1"/>
                </a:solidFill>
                <a:latin typeface="+mn-lt"/>
              </a:defRPr>
            </a:lvl1pPr>
            <a:lvl2pPr algn="l">
              <a:lnSpc>
                <a:spcPct val="100000"/>
              </a:lnSpc>
              <a:spcBef>
                <a:spcPts val="136"/>
              </a:spcBef>
              <a:spcAft>
                <a:spcPts val="136"/>
              </a:spcAft>
              <a:defRPr sz="816" b="0">
                <a:solidFill>
                  <a:schemeClr val="tx2"/>
                </a:solidFill>
                <a:latin typeface="+mn-lt"/>
              </a:defRPr>
            </a:lvl2pPr>
            <a:lvl3pPr marL="116655" indent="-116655" algn="l">
              <a:lnSpc>
                <a:spcPct val="100000"/>
              </a:lnSpc>
              <a:spcBef>
                <a:spcPts val="136"/>
              </a:spcBef>
              <a:spcAft>
                <a:spcPts val="136"/>
              </a:spcAft>
              <a:buFont typeface="Caecilia LT Std Light" panose="02060503040505020204" pitchFamily="18" charset="0"/>
              <a:buChar char="‐"/>
              <a:defRPr sz="816">
                <a:solidFill>
                  <a:schemeClr val="tx1"/>
                </a:solidFill>
                <a:latin typeface="+mn-lt"/>
              </a:defRPr>
            </a:lvl3pPr>
            <a:lvl4pPr marL="240870" indent="-122056" algn="l">
              <a:lnSpc>
                <a:spcPct val="100000"/>
              </a:lnSpc>
              <a:spcBef>
                <a:spcPts val="136"/>
              </a:spcBef>
              <a:spcAft>
                <a:spcPts val="136"/>
              </a:spcAft>
              <a:buClr>
                <a:schemeClr val="tx2"/>
              </a:buClr>
              <a:buFont typeface="Arial" panose="020B0604020202020204" pitchFamily="34" charset="0"/>
              <a:buChar char="•"/>
              <a:defRPr sz="816">
                <a:solidFill>
                  <a:schemeClr val="tx1"/>
                </a:solidFill>
                <a:latin typeface="+mn-lt"/>
              </a:defRPr>
            </a:lvl4pPr>
            <a:lvl5pPr marL="360765" indent="-122056" algn="l">
              <a:lnSpc>
                <a:spcPct val="100000"/>
              </a:lnSpc>
              <a:spcBef>
                <a:spcPts val="136"/>
              </a:spcBef>
              <a:spcAft>
                <a:spcPts val="136"/>
              </a:spcAft>
              <a:buClr>
                <a:schemeClr val="accent1"/>
              </a:buClr>
              <a:buFont typeface="Caecilia LT Std Light" panose="02060503040505020204" pitchFamily="18" charset="0"/>
              <a:buChar char="∙"/>
              <a:defRPr lang="en-US" sz="816" kern="1200" dirty="0">
                <a:solidFill>
                  <a:schemeClr val="tx1"/>
                </a:solidFill>
                <a:latin typeface="+mn-lt"/>
                <a:ea typeface="Caecilia LT Std Light"/>
                <a:cs typeface="Caecilia LT Std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BA17827E-0CDE-65CB-530D-B8FD1040B5CC}"/>
              </a:ext>
            </a:extLst>
          </p:cNvPr>
          <p:cNvSpPr>
            <a:spLocks noGrp="1"/>
          </p:cNvSpPr>
          <p:nvPr>
            <p:ph type="body" sz="quarter" idx="113"/>
          </p:nvPr>
        </p:nvSpPr>
        <p:spPr>
          <a:xfrm>
            <a:off x="2478155" y="3336690"/>
            <a:ext cx="1909094" cy="1635729"/>
          </a:xfrm>
        </p:spPr>
        <p:txBody>
          <a:bodyPr wrap="square" numCol="1" spcCol="180000">
            <a:noAutofit/>
          </a:bodyPr>
          <a:lstStyle>
            <a:lvl1pPr algn="l">
              <a:lnSpc>
                <a:spcPct val="100000"/>
              </a:lnSpc>
              <a:spcBef>
                <a:spcPts val="136"/>
              </a:spcBef>
              <a:spcAft>
                <a:spcPts val="136"/>
              </a:spcAft>
              <a:defRPr sz="816" baseline="0">
                <a:solidFill>
                  <a:schemeClr val="tx1"/>
                </a:solidFill>
                <a:latin typeface="+mn-lt"/>
              </a:defRPr>
            </a:lvl1pPr>
            <a:lvl2pPr algn="l">
              <a:lnSpc>
                <a:spcPct val="100000"/>
              </a:lnSpc>
              <a:spcBef>
                <a:spcPts val="136"/>
              </a:spcBef>
              <a:spcAft>
                <a:spcPts val="136"/>
              </a:spcAft>
              <a:defRPr sz="816" b="0">
                <a:solidFill>
                  <a:schemeClr val="tx2"/>
                </a:solidFill>
                <a:latin typeface="+mn-lt"/>
              </a:defRPr>
            </a:lvl2pPr>
            <a:lvl3pPr marL="116655" indent="-116655" algn="l">
              <a:lnSpc>
                <a:spcPct val="100000"/>
              </a:lnSpc>
              <a:spcBef>
                <a:spcPts val="136"/>
              </a:spcBef>
              <a:spcAft>
                <a:spcPts val="136"/>
              </a:spcAft>
              <a:buFont typeface="Caecilia LT Std Light" panose="02060503040505020204" pitchFamily="18" charset="0"/>
              <a:buChar char="‐"/>
              <a:defRPr sz="816">
                <a:solidFill>
                  <a:schemeClr val="tx1"/>
                </a:solidFill>
                <a:latin typeface="+mn-lt"/>
              </a:defRPr>
            </a:lvl3pPr>
            <a:lvl4pPr marL="240870" indent="-122056" algn="l">
              <a:lnSpc>
                <a:spcPct val="100000"/>
              </a:lnSpc>
              <a:spcBef>
                <a:spcPts val="136"/>
              </a:spcBef>
              <a:spcAft>
                <a:spcPts val="136"/>
              </a:spcAft>
              <a:buClr>
                <a:schemeClr val="accent1"/>
              </a:buClr>
              <a:buFont typeface="Arial" panose="020B0604020202020204" pitchFamily="34" charset="0"/>
              <a:buChar char="•"/>
              <a:defRPr lang="en-US" sz="816" kern="1200" dirty="0">
                <a:solidFill>
                  <a:schemeClr val="tx1"/>
                </a:solidFill>
                <a:latin typeface="+mn-lt"/>
                <a:ea typeface="Caecilia LT Std Light"/>
                <a:cs typeface="Caecilia LT Std Light"/>
              </a:defRPr>
            </a:lvl4pPr>
            <a:lvl5pPr marL="360765" indent="-122056" algn="l">
              <a:lnSpc>
                <a:spcPct val="100000"/>
              </a:lnSpc>
              <a:spcBef>
                <a:spcPts val="136"/>
              </a:spcBef>
              <a:spcAft>
                <a:spcPts val="136"/>
              </a:spcAft>
              <a:buClr>
                <a:schemeClr val="accent1"/>
              </a:buClr>
              <a:buFont typeface="Caecilia LT Std Light" panose="02060503040505020204" pitchFamily="18" charset="0"/>
              <a:buChar char="∙"/>
              <a:defRPr lang="en-US" sz="816" kern="1200" dirty="0">
                <a:solidFill>
                  <a:schemeClr val="tx1"/>
                </a:solidFill>
                <a:latin typeface="+mn-lt"/>
                <a:ea typeface="Caecilia LT Std Light"/>
                <a:cs typeface="Caecilia LT Std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7352E868-A4E2-F72A-2B0C-B7025683B74C}"/>
              </a:ext>
            </a:extLst>
          </p:cNvPr>
          <p:cNvSpPr>
            <a:spLocks noGrp="1"/>
          </p:cNvSpPr>
          <p:nvPr>
            <p:ph type="body" sz="quarter" idx="114"/>
          </p:nvPr>
        </p:nvSpPr>
        <p:spPr>
          <a:xfrm>
            <a:off x="4470021" y="3336690"/>
            <a:ext cx="1909094" cy="1635729"/>
          </a:xfrm>
        </p:spPr>
        <p:txBody>
          <a:bodyPr wrap="square" numCol="1" spcCol="180000">
            <a:noAutofit/>
          </a:bodyPr>
          <a:lstStyle>
            <a:lvl1pPr algn="l">
              <a:lnSpc>
                <a:spcPct val="100000"/>
              </a:lnSpc>
              <a:spcBef>
                <a:spcPts val="136"/>
              </a:spcBef>
              <a:spcAft>
                <a:spcPts val="136"/>
              </a:spcAft>
              <a:defRPr sz="816" baseline="0">
                <a:solidFill>
                  <a:schemeClr val="tx1"/>
                </a:solidFill>
                <a:latin typeface="+mn-lt"/>
              </a:defRPr>
            </a:lvl1pPr>
            <a:lvl2pPr algn="l">
              <a:lnSpc>
                <a:spcPct val="100000"/>
              </a:lnSpc>
              <a:spcBef>
                <a:spcPts val="136"/>
              </a:spcBef>
              <a:spcAft>
                <a:spcPts val="136"/>
              </a:spcAft>
              <a:defRPr sz="816" b="0">
                <a:solidFill>
                  <a:schemeClr val="tx2"/>
                </a:solidFill>
                <a:latin typeface="+mn-lt"/>
              </a:defRPr>
            </a:lvl2pPr>
            <a:lvl3pPr marL="116655" indent="-116655" algn="l">
              <a:lnSpc>
                <a:spcPct val="100000"/>
              </a:lnSpc>
              <a:spcBef>
                <a:spcPts val="136"/>
              </a:spcBef>
              <a:spcAft>
                <a:spcPts val="136"/>
              </a:spcAft>
              <a:buFont typeface="Caecilia LT Std Light" panose="02060503040505020204" pitchFamily="18" charset="0"/>
              <a:buChar char="‐"/>
              <a:defRPr sz="816">
                <a:solidFill>
                  <a:schemeClr val="tx1"/>
                </a:solidFill>
                <a:latin typeface="+mn-lt"/>
              </a:defRPr>
            </a:lvl3pPr>
            <a:lvl4pPr marL="240870" indent="-122056" algn="l">
              <a:lnSpc>
                <a:spcPct val="100000"/>
              </a:lnSpc>
              <a:spcBef>
                <a:spcPts val="136"/>
              </a:spcBef>
              <a:spcAft>
                <a:spcPts val="136"/>
              </a:spcAft>
              <a:buClr>
                <a:schemeClr val="accent1"/>
              </a:buClr>
              <a:buFont typeface="Arial" panose="020B0604020202020204" pitchFamily="34" charset="0"/>
              <a:buChar char="•"/>
              <a:defRPr lang="en-US" sz="816" kern="1200" dirty="0">
                <a:solidFill>
                  <a:schemeClr val="tx1"/>
                </a:solidFill>
                <a:latin typeface="+mn-lt"/>
                <a:ea typeface="Caecilia LT Std Light"/>
                <a:cs typeface="Caecilia LT Std Light"/>
              </a:defRPr>
            </a:lvl4pPr>
            <a:lvl5pPr marL="360765" indent="-122056" algn="l">
              <a:lnSpc>
                <a:spcPct val="100000"/>
              </a:lnSpc>
              <a:spcBef>
                <a:spcPts val="136"/>
              </a:spcBef>
              <a:spcAft>
                <a:spcPts val="136"/>
              </a:spcAft>
              <a:buClr>
                <a:schemeClr val="accent1"/>
              </a:buClr>
              <a:buFont typeface="Caecilia LT Std Light" panose="02060503040505020204" pitchFamily="18" charset="0"/>
              <a:buChar char="∙"/>
              <a:defRPr lang="en-US" sz="816" kern="1200" dirty="0">
                <a:solidFill>
                  <a:schemeClr val="tx1"/>
                </a:solidFill>
                <a:latin typeface="+mn-lt"/>
                <a:ea typeface="Caecilia LT Std Light"/>
                <a:cs typeface="Caecilia LT Std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4">
            <a:extLst>
              <a:ext uri="{FF2B5EF4-FFF2-40B4-BE49-F238E27FC236}">
                <a16:creationId xmlns:a16="http://schemas.microsoft.com/office/drawing/2014/main" id="{323FFA3B-DC9E-2B1A-3145-D761A25A0D63}"/>
              </a:ext>
            </a:extLst>
          </p:cNvPr>
          <p:cNvSpPr>
            <a:spLocks noGrp="1"/>
          </p:cNvSpPr>
          <p:nvPr>
            <p:ph type="body" sz="quarter" idx="115"/>
          </p:nvPr>
        </p:nvSpPr>
        <p:spPr>
          <a:xfrm>
            <a:off x="6481094" y="3336690"/>
            <a:ext cx="1909094" cy="1635729"/>
          </a:xfrm>
        </p:spPr>
        <p:txBody>
          <a:bodyPr wrap="square" numCol="1" spcCol="180000">
            <a:noAutofit/>
          </a:bodyPr>
          <a:lstStyle>
            <a:lvl1pPr algn="l">
              <a:lnSpc>
                <a:spcPct val="100000"/>
              </a:lnSpc>
              <a:spcBef>
                <a:spcPts val="136"/>
              </a:spcBef>
              <a:spcAft>
                <a:spcPts val="136"/>
              </a:spcAft>
              <a:defRPr sz="816" baseline="0">
                <a:solidFill>
                  <a:schemeClr val="tx1"/>
                </a:solidFill>
                <a:latin typeface="+mn-lt"/>
              </a:defRPr>
            </a:lvl1pPr>
            <a:lvl2pPr algn="l">
              <a:lnSpc>
                <a:spcPct val="100000"/>
              </a:lnSpc>
              <a:spcBef>
                <a:spcPts val="136"/>
              </a:spcBef>
              <a:spcAft>
                <a:spcPts val="136"/>
              </a:spcAft>
              <a:defRPr sz="816" b="0">
                <a:solidFill>
                  <a:schemeClr val="tx2"/>
                </a:solidFill>
                <a:latin typeface="+mn-lt"/>
              </a:defRPr>
            </a:lvl2pPr>
            <a:lvl3pPr marL="116655" indent="-116655" algn="l">
              <a:lnSpc>
                <a:spcPct val="100000"/>
              </a:lnSpc>
              <a:spcBef>
                <a:spcPts val="136"/>
              </a:spcBef>
              <a:spcAft>
                <a:spcPts val="136"/>
              </a:spcAft>
              <a:buFont typeface="Caecilia LT Std Light" panose="02060503040505020204" pitchFamily="18" charset="0"/>
              <a:buChar char="‐"/>
              <a:defRPr sz="816">
                <a:solidFill>
                  <a:schemeClr val="tx1"/>
                </a:solidFill>
                <a:latin typeface="+mn-lt"/>
              </a:defRPr>
            </a:lvl3pPr>
            <a:lvl4pPr marL="240870" indent="-122056" algn="l">
              <a:lnSpc>
                <a:spcPct val="100000"/>
              </a:lnSpc>
              <a:spcBef>
                <a:spcPts val="136"/>
              </a:spcBef>
              <a:spcAft>
                <a:spcPts val="136"/>
              </a:spcAft>
              <a:buClr>
                <a:schemeClr val="accent1"/>
              </a:buClr>
              <a:buFont typeface="Arial" panose="020B0604020202020204" pitchFamily="34" charset="0"/>
              <a:buChar char="•"/>
              <a:defRPr lang="en-US" sz="816" kern="1200" dirty="0">
                <a:solidFill>
                  <a:schemeClr val="tx1"/>
                </a:solidFill>
                <a:latin typeface="+mn-lt"/>
                <a:ea typeface="Caecilia LT Std Light"/>
                <a:cs typeface="Caecilia LT Std Light"/>
              </a:defRPr>
            </a:lvl4pPr>
            <a:lvl5pPr marL="360765" indent="-122056" algn="l">
              <a:lnSpc>
                <a:spcPct val="100000"/>
              </a:lnSpc>
              <a:spcBef>
                <a:spcPts val="136"/>
              </a:spcBef>
              <a:spcAft>
                <a:spcPts val="136"/>
              </a:spcAft>
              <a:buClr>
                <a:schemeClr val="tx2"/>
              </a:buClr>
              <a:buFont typeface="Caecilia LT Std Light" panose="02060503040505020204" pitchFamily="18" charset="0"/>
              <a:buChar char="∙"/>
              <a:defRPr sz="816">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5">
            <a:extLst>
              <a:ext uri="{FF2B5EF4-FFF2-40B4-BE49-F238E27FC236}">
                <a16:creationId xmlns:a16="http://schemas.microsoft.com/office/drawing/2014/main" id="{C266D2EA-CDAB-DF6D-2861-8EEE88D07AA9}"/>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
        <p:nvSpPr>
          <p:cNvPr id="7" name="Picture Placeholder 11">
            <a:extLst>
              <a:ext uri="{FF2B5EF4-FFF2-40B4-BE49-F238E27FC236}">
                <a16:creationId xmlns:a16="http://schemas.microsoft.com/office/drawing/2014/main" id="{A7A2FE25-A15F-6452-FC71-1B68587EDF57}"/>
              </a:ext>
            </a:extLst>
          </p:cNvPr>
          <p:cNvSpPr>
            <a:spLocks noGrp="1" noChangeAspect="1"/>
          </p:cNvSpPr>
          <p:nvPr>
            <p:ph type="pic" sz="quarter" idx="116"/>
          </p:nvPr>
        </p:nvSpPr>
        <p:spPr>
          <a:xfrm>
            <a:off x="6475905" y="1299731"/>
            <a:ext cx="1473395" cy="1473395"/>
          </a:xfrm>
          <a:prstGeom prst="rect">
            <a:avLst/>
          </a:prstGeom>
          <a:noFill/>
        </p:spPr>
        <p:txBody>
          <a:bodyPr wrap="square" rtlCol="0" anchor="ctr">
            <a:noAutofit/>
          </a:bodyPr>
          <a:lstStyle>
            <a:lvl1pPr marL="0" indent="0" algn="ctr">
              <a:buNone/>
              <a:defRPr sz="544" b="0">
                <a:solidFill>
                  <a:srgbClr val="32353E"/>
                </a:solidFill>
                <a:latin typeface="+mn-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41054526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slide - large text with small image">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7" name="Content Placeholder 3">
            <a:extLst>
              <a:ext uri="{FF2B5EF4-FFF2-40B4-BE49-F238E27FC236}">
                <a16:creationId xmlns:a16="http://schemas.microsoft.com/office/drawing/2014/main" id="{212F0BDD-D130-257B-E9D2-97A328CDA0E1}"/>
              </a:ext>
            </a:extLst>
          </p:cNvPr>
          <p:cNvSpPr>
            <a:spLocks noGrp="1"/>
          </p:cNvSpPr>
          <p:nvPr>
            <p:ph sz="quarter" idx="17"/>
          </p:nvPr>
        </p:nvSpPr>
        <p:spPr>
          <a:xfrm>
            <a:off x="494864" y="1307633"/>
            <a:ext cx="5431977" cy="3417849"/>
          </a:xfrm>
        </p:spPr>
        <p:txBody>
          <a:bodyPr wrap="square" numCol="1"/>
          <a:lstStyle>
            <a:lvl1pPr>
              <a:lnSpc>
                <a:spcPct val="100000"/>
              </a:lnSpc>
              <a:spcBef>
                <a:spcPts val="136"/>
              </a:spcBef>
              <a:spcAft>
                <a:spcPts val="136"/>
              </a:spcAft>
              <a:defRPr lang="en-US" sz="1200" kern="1200" baseline="0" dirty="0">
                <a:solidFill>
                  <a:schemeClr val="tx1"/>
                </a:solidFill>
                <a:latin typeface="+mj-lt"/>
                <a:ea typeface="Caecilia LT Std Light" pitchFamily="50" charset="0"/>
                <a:cs typeface="Caecilia LT Std Light" pitchFamily="50" charset="0"/>
              </a:defRPr>
            </a:lvl1pPr>
            <a:lvl2pPr>
              <a:lnSpc>
                <a:spcPct val="100000"/>
              </a:lnSpc>
              <a:spcBef>
                <a:spcPts val="136"/>
              </a:spcBef>
              <a:spcAft>
                <a:spcPts val="136"/>
              </a:spcAft>
              <a:defRPr lang="en-US" sz="1200" b="0" kern="1200" dirty="0">
                <a:solidFill>
                  <a:schemeClr val="tx2"/>
                </a:solidFill>
                <a:latin typeface="+mj-lt"/>
                <a:ea typeface="Caecilia LT Std Roman" pitchFamily="50" charset="0"/>
                <a:cs typeface="Caecilia LT Std Roman" pitchFamily="50" charset="0"/>
              </a:defRPr>
            </a:lvl2pPr>
            <a:lvl3pPr>
              <a:lnSpc>
                <a:spcPct val="100000"/>
              </a:lnSpc>
              <a:spcBef>
                <a:spcPts val="136"/>
              </a:spcBef>
              <a:spcAft>
                <a:spcPts val="136"/>
              </a:spcAft>
              <a:defRPr lang="en-US" sz="1200" kern="1200" dirty="0">
                <a:solidFill>
                  <a:schemeClr val="tx1"/>
                </a:solidFill>
                <a:latin typeface="+mj-lt"/>
                <a:ea typeface="Caecilia LT Std Light"/>
                <a:cs typeface="Caecilia LT Std Light"/>
              </a:defRPr>
            </a:lvl3pPr>
            <a:lvl4pPr>
              <a:lnSpc>
                <a:spcPct val="100000"/>
              </a:lnSpc>
              <a:spcBef>
                <a:spcPts val="136"/>
              </a:spcBef>
              <a:spcAft>
                <a:spcPts val="136"/>
              </a:spcAft>
              <a:defRPr lang="en-US" sz="1200" kern="1200" dirty="0">
                <a:solidFill>
                  <a:schemeClr val="tx1"/>
                </a:solidFill>
                <a:latin typeface="+mj-lt"/>
                <a:ea typeface="Caecilia LT Std Light"/>
                <a:cs typeface="Caecilia LT Std Light"/>
              </a:defRPr>
            </a:lvl4pPr>
            <a:lvl5pPr>
              <a:lnSpc>
                <a:spcPct val="100000"/>
              </a:lnSpc>
              <a:spcBef>
                <a:spcPts val="136"/>
              </a:spcBef>
              <a:spcAft>
                <a:spcPts val="136"/>
              </a:spcAft>
              <a:defRPr lang="en-US" sz="1200" kern="1200" dirty="0">
                <a:solidFill>
                  <a:schemeClr val="tx1"/>
                </a:solidFill>
                <a:latin typeface="+mj-lt"/>
                <a:ea typeface="Caecilia LT Std Light"/>
                <a:cs typeface="Caecilia LT Std Light"/>
              </a:defRPr>
            </a:lvl5pPr>
          </a:lstStyle>
          <a:p>
            <a:pPr lvl="0" algn="l" defTabSz="529266" rtl="0" eaLnBrk="1" fontAlgn="base" hangingPunct="1">
              <a:lnSpc>
                <a:spcPct val="100000"/>
              </a:lnSpc>
              <a:spcBef>
                <a:spcPts val="272"/>
              </a:spcBef>
              <a:spcAft>
                <a:spcPts val="272"/>
              </a:spcAft>
              <a:buFont typeface="Arial" panose="020B0604020202020204" pitchFamily="34" charset="0"/>
            </a:pPr>
            <a:r>
              <a:rPr lang="en-US"/>
              <a:t>Click to edit Master text styles</a:t>
            </a:r>
          </a:p>
          <a:p>
            <a:pPr lvl="1" algn="l" defTabSz="529266" rtl="0" eaLnBrk="1" fontAlgn="base" hangingPunct="1">
              <a:lnSpc>
                <a:spcPct val="100000"/>
              </a:lnSpc>
              <a:spcBef>
                <a:spcPts val="272"/>
              </a:spcBef>
              <a:spcAft>
                <a:spcPts val="272"/>
              </a:spcAft>
              <a:buFont typeface="Arial" panose="020B0604020202020204" pitchFamily="34" charset="0"/>
            </a:pPr>
            <a:r>
              <a:rPr lang="en-US"/>
              <a:t>Second level</a:t>
            </a:r>
          </a:p>
          <a:p>
            <a:pPr lvl="2" algn="l" defTabSz="529266" rtl="0" eaLnBrk="1" fontAlgn="base" hangingPunct="1">
              <a:lnSpc>
                <a:spcPct val="100000"/>
              </a:lnSpc>
              <a:spcBef>
                <a:spcPts val="272"/>
              </a:spcBef>
              <a:spcAft>
                <a:spcPts val="272"/>
              </a:spcAft>
              <a:buFont typeface="Arial" panose="020B0604020202020204" pitchFamily="34" charset="0"/>
            </a:pPr>
            <a:r>
              <a:rPr lang="en-US"/>
              <a:t>Third level</a:t>
            </a:r>
          </a:p>
          <a:p>
            <a:pPr lvl="3" algn="l" defTabSz="529266" rtl="0" eaLnBrk="1" fontAlgn="base" hangingPunct="1">
              <a:lnSpc>
                <a:spcPct val="100000"/>
              </a:lnSpc>
              <a:spcBef>
                <a:spcPts val="272"/>
              </a:spcBef>
              <a:spcAft>
                <a:spcPts val="272"/>
              </a:spcAft>
              <a:buFont typeface="Arial" panose="020B0604020202020204" pitchFamily="34" charset="0"/>
            </a:pPr>
            <a:r>
              <a:rPr lang="en-US"/>
              <a:t>Fourth level</a:t>
            </a:r>
          </a:p>
          <a:p>
            <a:pPr lvl="4" algn="l" defTabSz="529266" rtl="0" eaLnBrk="1" fontAlgn="base" hangingPunct="1">
              <a:lnSpc>
                <a:spcPct val="100000"/>
              </a:lnSpc>
              <a:spcBef>
                <a:spcPts val="272"/>
              </a:spcBef>
              <a:spcAft>
                <a:spcPts val="272"/>
              </a:spcAft>
              <a:buFont typeface="Arial" panose="020B0604020202020204" pitchFamily="34" charset="0"/>
            </a:pPr>
            <a:r>
              <a:rPr lang="en-US"/>
              <a:t>Fifth level</a:t>
            </a:r>
            <a:endParaRPr lang="en-US" dirty="0"/>
          </a:p>
        </p:txBody>
      </p:sp>
      <p:sp>
        <p:nvSpPr>
          <p:cNvPr id="3" name="Picture Placeholder 2">
            <a:extLst>
              <a:ext uri="{FF2B5EF4-FFF2-40B4-BE49-F238E27FC236}">
                <a16:creationId xmlns:a16="http://schemas.microsoft.com/office/drawing/2014/main" id="{E48A6635-DE07-A11C-5310-50E336961FB3}"/>
              </a:ext>
            </a:extLst>
          </p:cNvPr>
          <p:cNvSpPr>
            <a:spLocks noGrp="1"/>
          </p:cNvSpPr>
          <p:nvPr>
            <p:ph type="pic" sz="quarter" idx="18"/>
          </p:nvPr>
        </p:nvSpPr>
        <p:spPr>
          <a:xfrm>
            <a:off x="6111593" y="1307633"/>
            <a:ext cx="2852895" cy="3417849"/>
          </a:xfrm>
        </p:spPr>
        <p:txBody>
          <a:bodyPr rtlCol="0">
            <a:noAutofit/>
          </a:bodyPr>
          <a:lstStyle/>
          <a:p>
            <a:pPr lvl="0"/>
            <a:r>
              <a:rPr lang="en-US" noProof="0"/>
              <a:t>Click icon to add picture</a:t>
            </a:r>
            <a:endParaRPr lang="en-GB" noProof="0"/>
          </a:p>
        </p:txBody>
      </p:sp>
      <p:sp>
        <p:nvSpPr>
          <p:cNvPr id="4" name="Text Placeholder 25">
            <a:extLst>
              <a:ext uri="{FF2B5EF4-FFF2-40B4-BE49-F238E27FC236}">
                <a16:creationId xmlns:a16="http://schemas.microsoft.com/office/drawing/2014/main" id="{D047113C-3133-A461-F1E7-F8BA5D780DFE}"/>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1735123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ing aand subheadin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950557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ck cover slide_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7FB339-3CD2-B843-7B9D-7903828761B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773ACFC-3C64-4655-4158-6C569FF4AB8A}"/>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10" name="object 8">
            <a:extLst>
              <a:ext uri="{FF2B5EF4-FFF2-40B4-BE49-F238E27FC236}">
                <a16:creationId xmlns:a16="http://schemas.microsoft.com/office/drawing/2014/main" id="{626001DC-9ECB-2BD1-C757-5B14EDAB7BC0}"/>
              </a:ext>
            </a:extLst>
          </p:cNvPr>
          <p:cNvSpPr txBox="1"/>
          <p:nvPr/>
        </p:nvSpPr>
        <p:spPr>
          <a:xfrm>
            <a:off x="6578232" y="4473209"/>
            <a:ext cx="1196119"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17" dirty="0">
                <a:solidFill>
                  <a:schemeClr val="bg1"/>
                </a:solidFill>
                <a:latin typeface="Caecilia LT Std Light" pitchFamily="50" charset="0"/>
                <a:cs typeface="Caecilia LT Std Bold"/>
              </a:rPr>
              <a:t>ww</a:t>
            </a:r>
            <a:r>
              <a:rPr sz="851" spc="-82" dirty="0">
                <a:solidFill>
                  <a:schemeClr val="bg1"/>
                </a:solidFill>
                <a:latin typeface="Caecilia LT Std Light" pitchFamily="50" charset="0"/>
                <a:cs typeface="Caecilia LT Std Bold"/>
              </a:rPr>
              <a:t>w</a:t>
            </a:r>
            <a:r>
              <a:rPr sz="851" spc="-17" dirty="0">
                <a:solidFill>
                  <a:schemeClr val="bg1"/>
                </a:solidFill>
                <a:latin typeface="Caecilia LT Std Light" pitchFamily="50" charset="0"/>
                <a:cs typeface="Caecilia LT Std Bold"/>
              </a:rPr>
              <a:t>.c</a:t>
            </a:r>
            <a:r>
              <a:rPr sz="851" spc="-37" dirty="0">
                <a:solidFill>
                  <a:schemeClr val="bg1"/>
                </a:solidFill>
                <a:latin typeface="Caecilia LT Std Light" pitchFamily="50" charset="0"/>
                <a:cs typeface="Caecilia LT Std Bold"/>
              </a:rPr>
              <a:t>l</a:t>
            </a:r>
            <a:r>
              <a:rPr sz="851" spc="-17" dirty="0">
                <a:solidFill>
                  <a:schemeClr val="bg1"/>
                </a:solidFill>
                <a:latin typeface="Caecilia LT Std Light" pitchFamily="50" charset="0"/>
                <a:cs typeface="Caecilia LT Std Bold"/>
              </a:rPr>
              <a:t>ydeco.com</a:t>
            </a:r>
            <a:endParaRPr sz="851" dirty="0">
              <a:solidFill>
                <a:schemeClr val="bg1"/>
              </a:solidFill>
              <a:latin typeface="Caecilia LT Std Light" pitchFamily="50" charset="0"/>
              <a:cs typeface="Caecilia LT Std Bold"/>
            </a:endParaRPr>
          </a:p>
        </p:txBody>
      </p:sp>
      <p:sp>
        <p:nvSpPr>
          <p:cNvPr id="13" name="object 9">
            <a:extLst>
              <a:ext uri="{FF2B5EF4-FFF2-40B4-BE49-F238E27FC236}">
                <a16:creationId xmlns:a16="http://schemas.microsoft.com/office/drawing/2014/main" id="{E8B45BC7-4F72-C80E-68DC-C8D133831DFB}"/>
              </a:ext>
            </a:extLst>
          </p:cNvPr>
          <p:cNvSpPr txBox="1"/>
          <p:nvPr/>
        </p:nvSpPr>
        <p:spPr>
          <a:xfrm>
            <a:off x="599355" y="4473209"/>
            <a:ext cx="996540"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20" dirty="0">
                <a:solidFill>
                  <a:srgbClr val="FFFFFF"/>
                </a:solidFill>
                <a:latin typeface="Caecilia LT Std Roman" pitchFamily="50" charset="0"/>
                <a:cs typeface="Caecilia LT Std Bold"/>
              </a:rPr>
              <a:t>Clyde </a:t>
            </a:r>
            <a:r>
              <a:rPr sz="851" dirty="0">
                <a:solidFill>
                  <a:srgbClr val="FFFFFF"/>
                </a:solidFill>
                <a:latin typeface="Caecilia LT Std Roman" pitchFamily="50" charset="0"/>
                <a:cs typeface="Caecilia LT Std Bold"/>
              </a:rPr>
              <a:t>&amp; </a:t>
            </a:r>
            <a:r>
              <a:rPr sz="851" spc="-10" dirty="0">
                <a:solidFill>
                  <a:srgbClr val="FFFFFF"/>
                </a:solidFill>
                <a:latin typeface="Caecilia LT Std Roman" pitchFamily="50" charset="0"/>
                <a:cs typeface="Caecilia LT Std Bold"/>
              </a:rPr>
              <a:t>Co</a:t>
            </a:r>
            <a:r>
              <a:rPr sz="851" spc="-133" dirty="0">
                <a:solidFill>
                  <a:srgbClr val="FFFFFF"/>
                </a:solidFill>
                <a:latin typeface="Caecilia LT Std Roman" pitchFamily="50" charset="0"/>
                <a:cs typeface="Caecilia LT Std Bold"/>
              </a:rPr>
              <a:t> </a:t>
            </a:r>
            <a:r>
              <a:rPr sz="851" spc="-17" dirty="0">
                <a:solidFill>
                  <a:srgbClr val="FFFFFF"/>
                </a:solidFill>
                <a:latin typeface="Caecilia LT Std Roman" pitchFamily="50" charset="0"/>
                <a:cs typeface="Caecilia LT Std Bold"/>
              </a:rPr>
              <a:t>LLP</a:t>
            </a:r>
            <a:endParaRPr sz="851" dirty="0">
              <a:latin typeface="Caecilia LT Std Roman" pitchFamily="50" charset="0"/>
              <a:cs typeface="Caecilia LT Std Bold"/>
            </a:endParaRPr>
          </a:p>
        </p:txBody>
      </p:sp>
      <p:sp>
        <p:nvSpPr>
          <p:cNvPr id="17" name="Text Placeholder 25">
            <a:extLst>
              <a:ext uri="{FF2B5EF4-FFF2-40B4-BE49-F238E27FC236}">
                <a16:creationId xmlns:a16="http://schemas.microsoft.com/office/drawing/2014/main" id="{F1FA392E-C218-D0B5-7BAF-459E8D640891}"/>
              </a:ext>
            </a:extLst>
          </p:cNvPr>
          <p:cNvSpPr>
            <a:spLocks noGrp="1"/>
          </p:cNvSpPr>
          <p:nvPr>
            <p:ph type="body" sz="quarter" idx="15" hasCustomPrompt="1"/>
          </p:nvPr>
        </p:nvSpPr>
        <p:spPr>
          <a:xfrm>
            <a:off x="2563827" y="3574399"/>
            <a:ext cx="5210523" cy="238599"/>
          </a:xfrm>
        </p:spPr>
        <p:txBody>
          <a:bodyPr>
            <a:noAutofit/>
          </a:bodyPr>
          <a:lstStyle>
            <a:lvl1pPr>
              <a:lnSpc>
                <a:spcPct val="100000"/>
              </a:lnSpc>
              <a:spcBef>
                <a:spcPts val="136"/>
              </a:spcBef>
              <a:spcAft>
                <a:spcPts val="136"/>
              </a:spcAft>
              <a:defRPr sz="1089" b="0" baseline="0">
                <a:solidFill>
                  <a:schemeClr val="bg1"/>
                </a:solidFill>
                <a:latin typeface="Caecilia LT Std Light" pitchFamily="50" charset="0"/>
              </a:defRPr>
            </a:lvl1pPr>
          </a:lstStyle>
          <a:p>
            <a:pPr lvl="0"/>
            <a:r>
              <a:rPr lang="en-US" dirty="0"/>
              <a:t>Name Surname</a:t>
            </a:r>
          </a:p>
        </p:txBody>
      </p:sp>
      <p:sp>
        <p:nvSpPr>
          <p:cNvPr id="18" name="Text Placeholder 26">
            <a:extLst>
              <a:ext uri="{FF2B5EF4-FFF2-40B4-BE49-F238E27FC236}">
                <a16:creationId xmlns:a16="http://schemas.microsoft.com/office/drawing/2014/main" id="{D5F84BE9-13A3-2708-BFEE-189B95A510C5}"/>
              </a:ext>
            </a:extLst>
          </p:cNvPr>
          <p:cNvSpPr>
            <a:spLocks noGrp="1"/>
          </p:cNvSpPr>
          <p:nvPr>
            <p:ph type="body" sz="quarter" idx="18" hasCustomPrompt="1"/>
          </p:nvPr>
        </p:nvSpPr>
        <p:spPr>
          <a:xfrm>
            <a:off x="2563827" y="3889416"/>
            <a:ext cx="5210523" cy="544078"/>
          </a:xfrm>
        </p:spPr>
        <p:txBody>
          <a:bodyPr>
            <a:noAutofit/>
          </a:bodyPr>
          <a:lstStyle>
            <a:lvl1pPr>
              <a:lnSpc>
                <a:spcPct val="100000"/>
              </a:lnSpc>
              <a:spcBef>
                <a:spcPts val="136"/>
              </a:spcBef>
              <a:spcAft>
                <a:spcPts val="136"/>
              </a:spcAft>
              <a:defRPr sz="816" b="0">
                <a:solidFill>
                  <a:schemeClr val="bg1"/>
                </a:solidFill>
              </a:defRPr>
            </a:lvl1pPr>
          </a:lstStyle>
          <a:p>
            <a:pPr lvl="0"/>
            <a:r>
              <a:rPr lang="en-US" dirty="0"/>
              <a:t>+44 1234 56478</a:t>
            </a:r>
          </a:p>
          <a:p>
            <a:pPr lvl="0"/>
            <a:r>
              <a:rPr lang="en-US" dirty="0"/>
              <a:t>name.surname@clydeco.com</a:t>
            </a:r>
          </a:p>
        </p:txBody>
      </p:sp>
      <p:sp>
        <p:nvSpPr>
          <p:cNvPr id="19" name="Title 3">
            <a:extLst>
              <a:ext uri="{FF2B5EF4-FFF2-40B4-BE49-F238E27FC236}">
                <a16:creationId xmlns:a16="http://schemas.microsoft.com/office/drawing/2014/main" id="{B3E6EECA-5620-51C1-6B5A-3B1C3183DEB7}"/>
              </a:ext>
            </a:extLst>
          </p:cNvPr>
          <p:cNvSpPr>
            <a:spLocks noGrp="1"/>
          </p:cNvSpPr>
          <p:nvPr>
            <p:ph type="title"/>
          </p:nvPr>
        </p:nvSpPr>
        <p:spPr>
          <a:xfrm>
            <a:off x="598984" y="2116258"/>
            <a:ext cx="7175366" cy="847438"/>
          </a:xfrm>
          <a:ln>
            <a:noFill/>
          </a:ln>
        </p:spPr>
        <p:txBody>
          <a:bodyPr lIns="0" tIns="0" rIns="0" bIns="0" anchor="ctr">
            <a:noAutofit/>
          </a:bodyPr>
          <a:lstStyle>
            <a:lvl1pPr>
              <a:lnSpc>
                <a:spcPct val="90000"/>
              </a:lnSpc>
              <a:spcBef>
                <a:spcPts val="272"/>
              </a:spcBef>
              <a:spcAft>
                <a:spcPts val="272"/>
              </a:spcAft>
              <a:defRPr sz="2449" b="0">
                <a:solidFill>
                  <a:schemeClr val="bg1"/>
                </a:solidFill>
              </a:defRPr>
            </a:lvl1pPr>
          </a:lstStyle>
          <a:p>
            <a:r>
              <a:rPr lang="en-US"/>
              <a:t>Click to edit Master title style</a:t>
            </a:r>
            <a:endParaRPr lang="en-GB" dirty="0"/>
          </a:p>
        </p:txBody>
      </p:sp>
      <p:pic>
        <p:nvPicPr>
          <p:cNvPr id="5" name="Picture 4">
            <a:extLst>
              <a:ext uri="{FF2B5EF4-FFF2-40B4-BE49-F238E27FC236}">
                <a16:creationId xmlns:a16="http://schemas.microsoft.com/office/drawing/2014/main" id="{5501C4FD-BEDE-02BE-D1CC-252885320D8A}"/>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251520" y="916910"/>
            <a:ext cx="1978615" cy="870948"/>
          </a:xfrm>
          <a:prstGeom prst="rect">
            <a:avLst/>
          </a:prstGeom>
        </p:spPr>
      </p:pic>
      <p:sp>
        <p:nvSpPr>
          <p:cNvPr id="2" name="object 10">
            <a:extLst>
              <a:ext uri="{FF2B5EF4-FFF2-40B4-BE49-F238E27FC236}">
                <a16:creationId xmlns:a16="http://schemas.microsoft.com/office/drawing/2014/main" id="{AF116563-281D-B60C-61B4-65613E091CDA}"/>
              </a:ext>
            </a:extLst>
          </p:cNvPr>
          <p:cNvSpPr txBox="1"/>
          <p:nvPr userDrawn="1"/>
        </p:nvSpPr>
        <p:spPr>
          <a:xfrm>
            <a:off x="599355" y="3578119"/>
            <a:ext cx="1690317" cy="780598"/>
          </a:xfrm>
          <a:prstGeom prst="rect">
            <a:avLst/>
          </a:prstGeom>
        </p:spPr>
        <p:txBody>
          <a:bodyPr lIns="0" tIns="0" rIns="0" bIns="0" anchor="b">
            <a:spAutoFit/>
          </a:bodyPr>
          <a:lstStyle>
            <a:lvl1pPr marL="12700">
              <a:defRPr sz="1500">
                <a:solidFill>
                  <a:schemeClr val="tx1"/>
                </a:solidFill>
                <a:latin typeface="Caecilia LT Std Light" panose="02060503040505020204" pitchFamily="18" charset="0"/>
              </a:defRPr>
            </a:lvl1pPr>
            <a:lvl2pPr marL="742950" indent="-285750">
              <a:defRPr sz="1500">
                <a:solidFill>
                  <a:schemeClr val="tx1"/>
                </a:solidFill>
                <a:latin typeface="Caecilia LT Std Light" panose="02060503040505020204" pitchFamily="18" charset="0"/>
              </a:defRPr>
            </a:lvl2pPr>
            <a:lvl3pPr marL="1143000" indent="-228600">
              <a:defRPr sz="1500">
                <a:solidFill>
                  <a:schemeClr val="tx1"/>
                </a:solidFill>
                <a:latin typeface="Caecilia LT Std Light" panose="02060503040505020204" pitchFamily="18" charset="0"/>
              </a:defRPr>
            </a:lvl3pPr>
            <a:lvl4pPr marL="1600200" indent="-228600">
              <a:defRPr sz="1500">
                <a:solidFill>
                  <a:schemeClr val="tx1"/>
                </a:solidFill>
                <a:latin typeface="Caecilia LT Std Light" panose="02060503040505020204" pitchFamily="18" charset="0"/>
              </a:defRPr>
            </a:lvl4pPr>
            <a:lvl5pPr marL="2057400" indent="-228600">
              <a:defRPr sz="1500">
                <a:solidFill>
                  <a:schemeClr val="tx1"/>
                </a:solidFill>
                <a:latin typeface="Caecilia LT Std Light" panose="02060503040505020204" pitchFamily="18" charset="0"/>
              </a:defRPr>
            </a:lvl5pPr>
            <a:lvl6pPr marL="2514600" indent="-228600" defTabSz="777875" fontAlgn="base">
              <a:spcBef>
                <a:spcPct val="0"/>
              </a:spcBef>
              <a:spcAft>
                <a:spcPct val="0"/>
              </a:spcAft>
              <a:defRPr sz="1500">
                <a:solidFill>
                  <a:schemeClr val="tx1"/>
                </a:solidFill>
                <a:latin typeface="Caecilia LT Std Light" panose="02060503040505020204" pitchFamily="18" charset="0"/>
              </a:defRPr>
            </a:lvl6pPr>
            <a:lvl7pPr marL="2971800" indent="-228600" defTabSz="777875" fontAlgn="base">
              <a:spcBef>
                <a:spcPct val="0"/>
              </a:spcBef>
              <a:spcAft>
                <a:spcPct val="0"/>
              </a:spcAft>
              <a:defRPr sz="1500">
                <a:solidFill>
                  <a:schemeClr val="tx1"/>
                </a:solidFill>
                <a:latin typeface="Caecilia LT Std Light" panose="02060503040505020204" pitchFamily="18" charset="0"/>
              </a:defRPr>
            </a:lvl7pPr>
            <a:lvl8pPr marL="3429000" indent="-228600" defTabSz="777875" fontAlgn="base">
              <a:spcBef>
                <a:spcPct val="0"/>
              </a:spcBef>
              <a:spcAft>
                <a:spcPct val="0"/>
              </a:spcAft>
              <a:defRPr sz="1500">
                <a:solidFill>
                  <a:schemeClr val="tx1"/>
                </a:solidFill>
                <a:latin typeface="Caecilia LT Std Light" panose="02060503040505020204" pitchFamily="18" charset="0"/>
              </a:defRPr>
            </a:lvl8pPr>
            <a:lvl9pPr marL="3886200" indent="-228600" defTabSz="777875" fontAlgn="base">
              <a:spcBef>
                <a:spcPct val="0"/>
              </a:spcBef>
              <a:spcAft>
                <a:spcPct val="0"/>
              </a:spcAft>
              <a:defRPr sz="1500">
                <a:solidFill>
                  <a:schemeClr val="tx1"/>
                </a:solidFill>
                <a:latin typeface="Caecilia LT Std Light" panose="02060503040505020204" pitchFamily="18" charset="0"/>
              </a:defRPr>
            </a:lvl9pPr>
          </a:lstStyle>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Clyde &amp; Co LLP accepts no responsibility for loss occasioned to any person acting or refraining from acting as a result of material contained in this summary. No part of this summary may be used, reproduced, stored in a retrieval system or transmitted in any form or by any means, electronic, mechanical, photocopying, reading or otherwise without the prior permission of Clyde &amp; Co LLP. </a:t>
            </a:r>
          </a:p>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 Clyde &amp; Co LLP 2025</a:t>
            </a:r>
          </a:p>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V2.25</a:t>
            </a:r>
          </a:p>
        </p:txBody>
      </p:sp>
    </p:spTree>
    <p:extLst>
      <p:ext uri="{BB962C8B-B14F-4D97-AF65-F5344CB8AC3E}">
        <p14:creationId xmlns:p14="http://schemas.microsoft.com/office/powerpoint/2010/main" val="70821836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ck cover slide_image_no logo">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7FB339-3CD2-B843-7B9D-7903828761B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773ACFC-3C64-4655-4158-6C569FF4AB8A}"/>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10" name="object 8">
            <a:extLst>
              <a:ext uri="{FF2B5EF4-FFF2-40B4-BE49-F238E27FC236}">
                <a16:creationId xmlns:a16="http://schemas.microsoft.com/office/drawing/2014/main" id="{626001DC-9ECB-2BD1-C757-5B14EDAB7BC0}"/>
              </a:ext>
            </a:extLst>
          </p:cNvPr>
          <p:cNvSpPr txBox="1"/>
          <p:nvPr/>
        </p:nvSpPr>
        <p:spPr>
          <a:xfrm>
            <a:off x="6578232" y="4473209"/>
            <a:ext cx="1196119"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17" dirty="0">
                <a:solidFill>
                  <a:schemeClr val="bg1"/>
                </a:solidFill>
                <a:latin typeface="Caecilia LT Std Light" pitchFamily="50" charset="0"/>
                <a:cs typeface="Caecilia LT Std Bold"/>
              </a:rPr>
              <a:t>ww</a:t>
            </a:r>
            <a:r>
              <a:rPr sz="851" spc="-82" dirty="0">
                <a:solidFill>
                  <a:schemeClr val="bg1"/>
                </a:solidFill>
                <a:latin typeface="Caecilia LT Std Light" pitchFamily="50" charset="0"/>
                <a:cs typeface="Caecilia LT Std Bold"/>
              </a:rPr>
              <a:t>w</a:t>
            </a:r>
            <a:r>
              <a:rPr sz="851" spc="-17" dirty="0">
                <a:solidFill>
                  <a:schemeClr val="bg1"/>
                </a:solidFill>
                <a:latin typeface="Caecilia LT Std Light" pitchFamily="50" charset="0"/>
                <a:cs typeface="Caecilia LT Std Bold"/>
              </a:rPr>
              <a:t>.c</a:t>
            </a:r>
            <a:r>
              <a:rPr sz="851" spc="-37" dirty="0">
                <a:solidFill>
                  <a:schemeClr val="bg1"/>
                </a:solidFill>
                <a:latin typeface="Caecilia LT Std Light" pitchFamily="50" charset="0"/>
                <a:cs typeface="Caecilia LT Std Bold"/>
              </a:rPr>
              <a:t>l</a:t>
            </a:r>
            <a:r>
              <a:rPr sz="851" spc="-17" dirty="0">
                <a:solidFill>
                  <a:schemeClr val="bg1"/>
                </a:solidFill>
                <a:latin typeface="Caecilia LT Std Light" pitchFamily="50" charset="0"/>
                <a:cs typeface="Caecilia LT Std Bold"/>
              </a:rPr>
              <a:t>ydeco.com</a:t>
            </a:r>
            <a:endParaRPr sz="851" dirty="0">
              <a:solidFill>
                <a:schemeClr val="bg1"/>
              </a:solidFill>
              <a:latin typeface="Caecilia LT Std Light" pitchFamily="50" charset="0"/>
              <a:cs typeface="Caecilia LT Std Bold"/>
            </a:endParaRPr>
          </a:p>
        </p:txBody>
      </p:sp>
      <p:sp>
        <p:nvSpPr>
          <p:cNvPr id="13" name="object 9">
            <a:extLst>
              <a:ext uri="{FF2B5EF4-FFF2-40B4-BE49-F238E27FC236}">
                <a16:creationId xmlns:a16="http://schemas.microsoft.com/office/drawing/2014/main" id="{E8B45BC7-4F72-C80E-68DC-C8D133831DFB}"/>
              </a:ext>
            </a:extLst>
          </p:cNvPr>
          <p:cNvSpPr txBox="1"/>
          <p:nvPr/>
        </p:nvSpPr>
        <p:spPr>
          <a:xfrm>
            <a:off x="599355" y="4473209"/>
            <a:ext cx="996540"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20" dirty="0">
                <a:solidFill>
                  <a:srgbClr val="FFFFFF"/>
                </a:solidFill>
                <a:latin typeface="Caecilia LT Std Roman" pitchFamily="50" charset="0"/>
                <a:cs typeface="Caecilia LT Std Bold"/>
              </a:rPr>
              <a:t>Clyde </a:t>
            </a:r>
            <a:r>
              <a:rPr sz="851" dirty="0">
                <a:solidFill>
                  <a:srgbClr val="FFFFFF"/>
                </a:solidFill>
                <a:latin typeface="Caecilia LT Std Roman" pitchFamily="50" charset="0"/>
                <a:cs typeface="Caecilia LT Std Bold"/>
              </a:rPr>
              <a:t>&amp; </a:t>
            </a:r>
            <a:r>
              <a:rPr sz="851" spc="-10" dirty="0">
                <a:solidFill>
                  <a:srgbClr val="FFFFFF"/>
                </a:solidFill>
                <a:latin typeface="Caecilia LT Std Roman" pitchFamily="50" charset="0"/>
                <a:cs typeface="Caecilia LT Std Bold"/>
              </a:rPr>
              <a:t>Co</a:t>
            </a:r>
            <a:r>
              <a:rPr sz="851" spc="-133" dirty="0">
                <a:solidFill>
                  <a:srgbClr val="FFFFFF"/>
                </a:solidFill>
                <a:latin typeface="Caecilia LT Std Roman" pitchFamily="50" charset="0"/>
                <a:cs typeface="Caecilia LT Std Bold"/>
              </a:rPr>
              <a:t> </a:t>
            </a:r>
            <a:r>
              <a:rPr sz="851" spc="-17" dirty="0">
                <a:solidFill>
                  <a:srgbClr val="FFFFFF"/>
                </a:solidFill>
                <a:latin typeface="Caecilia LT Std Roman" pitchFamily="50" charset="0"/>
                <a:cs typeface="Caecilia LT Std Bold"/>
              </a:rPr>
              <a:t>LLP</a:t>
            </a:r>
            <a:endParaRPr sz="851" dirty="0">
              <a:latin typeface="Caecilia LT Std Roman" pitchFamily="50" charset="0"/>
              <a:cs typeface="Caecilia LT Std Bold"/>
            </a:endParaRPr>
          </a:p>
        </p:txBody>
      </p:sp>
      <p:sp>
        <p:nvSpPr>
          <p:cNvPr id="15" name="object 10">
            <a:extLst>
              <a:ext uri="{FF2B5EF4-FFF2-40B4-BE49-F238E27FC236}">
                <a16:creationId xmlns:a16="http://schemas.microsoft.com/office/drawing/2014/main" id="{C413128B-3346-16A4-E631-D7DD78541480}"/>
              </a:ext>
            </a:extLst>
          </p:cNvPr>
          <p:cNvSpPr txBox="1"/>
          <p:nvPr/>
        </p:nvSpPr>
        <p:spPr>
          <a:xfrm>
            <a:off x="599355" y="3578119"/>
            <a:ext cx="1690317" cy="780598"/>
          </a:xfrm>
          <a:prstGeom prst="rect">
            <a:avLst/>
          </a:prstGeom>
        </p:spPr>
        <p:txBody>
          <a:bodyPr lIns="0" tIns="0" rIns="0" bIns="0" anchor="b">
            <a:spAutoFit/>
          </a:bodyPr>
          <a:lstStyle>
            <a:lvl1pPr marL="12700">
              <a:defRPr sz="1500">
                <a:solidFill>
                  <a:schemeClr val="tx1"/>
                </a:solidFill>
                <a:latin typeface="Caecilia LT Std Light" panose="02060503040505020204" pitchFamily="18" charset="0"/>
              </a:defRPr>
            </a:lvl1pPr>
            <a:lvl2pPr marL="742950" indent="-285750">
              <a:defRPr sz="1500">
                <a:solidFill>
                  <a:schemeClr val="tx1"/>
                </a:solidFill>
                <a:latin typeface="Caecilia LT Std Light" panose="02060503040505020204" pitchFamily="18" charset="0"/>
              </a:defRPr>
            </a:lvl2pPr>
            <a:lvl3pPr marL="1143000" indent="-228600">
              <a:defRPr sz="1500">
                <a:solidFill>
                  <a:schemeClr val="tx1"/>
                </a:solidFill>
                <a:latin typeface="Caecilia LT Std Light" panose="02060503040505020204" pitchFamily="18" charset="0"/>
              </a:defRPr>
            </a:lvl3pPr>
            <a:lvl4pPr marL="1600200" indent="-228600">
              <a:defRPr sz="1500">
                <a:solidFill>
                  <a:schemeClr val="tx1"/>
                </a:solidFill>
                <a:latin typeface="Caecilia LT Std Light" panose="02060503040505020204" pitchFamily="18" charset="0"/>
              </a:defRPr>
            </a:lvl4pPr>
            <a:lvl5pPr marL="2057400" indent="-228600">
              <a:defRPr sz="1500">
                <a:solidFill>
                  <a:schemeClr val="tx1"/>
                </a:solidFill>
                <a:latin typeface="Caecilia LT Std Light" panose="02060503040505020204" pitchFamily="18" charset="0"/>
              </a:defRPr>
            </a:lvl5pPr>
            <a:lvl6pPr marL="2514600" indent="-228600" defTabSz="777875" fontAlgn="base">
              <a:spcBef>
                <a:spcPct val="0"/>
              </a:spcBef>
              <a:spcAft>
                <a:spcPct val="0"/>
              </a:spcAft>
              <a:defRPr sz="1500">
                <a:solidFill>
                  <a:schemeClr val="tx1"/>
                </a:solidFill>
                <a:latin typeface="Caecilia LT Std Light" panose="02060503040505020204" pitchFamily="18" charset="0"/>
              </a:defRPr>
            </a:lvl6pPr>
            <a:lvl7pPr marL="2971800" indent="-228600" defTabSz="777875" fontAlgn="base">
              <a:spcBef>
                <a:spcPct val="0"/>
              </a:spcBef>
              <a:spcAft>
                <a:spcPct val="0"/>
              </a:spcAft>
              <a:defRPr sz="1500">
                <a:solidFill>
                  <a:schemeClr val="tx1"/>
                </a:solidFill>
                <a:latin typeface="Caecilia LT Std Light" panose="02060503040505020204" pitchFamily="18" charset="0"/>
              </a:defRPr>
            </a:lvl7pPr>
            <a:lvl8pPr marL="3429000" indent="-228600" defTabSz="777875" fontAlgn="base">
              <a:spcBef>
                <a:spcPct val="0"/>
              </a:spcBef>
              <a:spcAft>
                <a:spcPct val="0"/>
              </a:spcAft>
              <a:defRPr sz="1500">
                <a:solidFill>
                  <a:schemeClr val="tx1"/>
                </a:solidFill>
                <a:latin typeface="Caecilia LT Std Light" panose="02060503040505020204" pitchFamily="18" charset="0"/>
              </a:defRPr>
            </a:lvl8pPr>
            <a:lvl9pPr marL="3886200" indent="-228600" defTabSz="777875" fontAlgn="base">
              <a:spcBef>
                <a:spcPct val="0"/>
              </a:spcBef>
              <a:spcAft>
                <a:spcPct val="0"/>
              </a:spcAft>
              <a:defRPr sz="1500">
                <a:solidFill>
                  <a:schemeClr val="tx1"/>
                </a:solidFill>
                <a:latin typeface="Caecilia LT Std Light" panose="02060503040505020204" pitchFamily="18" charset="0"/>
              </a:defRPr>
            </a:lvl9pPr>
          </a:lstStyle>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Clyde &amp; Co LLP accepts no responsibility for loss occasioned to any person acting or refraining from acting as a result of material contained in this summary. No part of this summary may be used, reproduced, stored in a retrieval system or transmitted in any form or by any means, electronic, mechanical, photocopying, reading or otherwise without the prior permission of Clyde &amp; Co LLP. </a:t>
            </a:r>
          </a:p>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 Clyde &amp; Co LLP 2025</a:t>
            </a:r>
          </a:p>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V2.25</a:t>
            </a:r>
          </a:p>
        </p:txBody>
      </p:sp>
      <p:sp>
        <p:nvSpPr>
          <p:cNvPr id="17" name="Text Placeholder 25">
            <a:extLst>
              <a:ext uri="{FF2B5EF4-FFF2-40B4-BE49-F238E27FC236}">
                <a16:creationId xmlns:a16="http://schemas.microsoft.com/office/drawing/2014/main" id="{F1FA392E-C218-D0B5-7BAF-459E8D640891}"/>
              </a:ext>
            </a:extLst>
          </p:cNvPr>
          <p:cNvSpPr>
            <a:spLocks noGrp="1"/>
          </p:cNvSpPr>
          <p:nvPr>
            <p:ph type="body" sz="quarter" idx="15" hasCustomPrompt="1"/>
          </p:nvPr>
        </p:nvSpPr>
        <p:spPr>
          <a:xfrm>
            <a:off x="2563827" y="3574399"/>
            <a:ext cx="5210523" cy="238599"/>
          </a:xfrm>
        </p:spPr>
        <p:txBody>
          <a:bodyPr>
            <a:noAutofit/>
          </a:bodyPr>
          <a:lstStyle>
            <a:lvl1pPr>
              <a:lnSpc>
                <a:spcPct val="100000"/>
              </a:lnSpc>
              <a:spcBef>
                <a:spcPts val="136"/>
              </a:spcBef>
              <a:spcAft>
                <a:spcPts val="136"/>
              </a:spcAft>
              <a:defRPr sz="1089" b="0" baseline="0">
                <a:solidFill>
                  <a:schemeClr val="bg1"/>
                </a:solidFill>
                <a:latin typeface="Caecilia LT Std Light" pitchFamily="50" charset="0"/>
              </a:defRPr>
            </a:lvl1pPr>
          </a:lstStyle>
          <a:p>
            <a:pPr lvl="0"/>
            <a:r>
              <a:rPr lang="en-US" dirty="0"/>
              <a:t>Name Surname</a:t>
            </a:r>
          </a:p>
        </p:txBody>
      </p:sp>
      <p:sp>
        <p:nvSpPr>
          <p:cNvPr id="18" name="Text Placeholder 26">
            <a:extLst>
              <a:ext uri="{FF2B5EF4-FFF2-40B4-BE49-F238E27FC236}">
                <a16:creationId xmlns:a16="http://schemas.microsoft.com/office/drawing/2014/main" id="{D5F84BE9-13A3-2708-BFEE-189B95A510C5}"/>
              </a:ext>
            </a:extLst>
          </p:cNvPr>
          <p:cNvSpPr>
            <a:spLocks noGrp="1"/>
          </p:cNvSpPr>
          <p:nvPr>
            <p:ph type="body" sz="quarter" idx="18" hasCustomPrompt="1"/>
          </p:nvPr>
        </p:nvSpPr>
        <p:spPr>
          <a:xfrm>
            <a:off x="2563827" y="3889416"/>
            <a:ext cx="5210523" cy="544078"/>
          </a:xfrm>
        </p:spPr>
        <p:txBody>
          <a:bodyPr>
            <a:noAutofit/>
          </a:bodyPr>
          <a:lstStyle>
            <a:lvl1pPr>
              <a:lnSpc>
                <a:spcPct val="100000"/>
              </a:lnSpc>
              <a:spcBef>
                <a:spcPts val="136"/>
              </a:spcBef>
              <a:spcAft>
                <a:spcPts val="136"/>
              </a:spcAft>
              <a:defRPr sz="816" b="0">
                <a:solidFill>
                  <a:schemeClr val="bg1"/>
                </a:solidFill>
              </a:defRPr>
            </a:lvl1pPr>
          </a:lstStyle>
          <a:p>
            <a:pPr lvl="0"/>
            <a:r>
              <a:rPr lang="en-US" dirty="0"/>
              <a:t>+44 1234 56478</a:t>
            </a:r>
          </a:p>
          <a:p>
            <a:pPr lvl="0"/>
            <a:r>
              <a:rPr lang="en-US" dirty="0"/>
              <a:t>name.surname@clydeco.com</a:t>
            </a:r>
          </a:p>
        </p:txBody>
      </p:sp>
      <p:sp>
        <p:nvSpPr>
          <p:cNvPr id="19" name="Title 3">
            <a:extLst>
              <a:ext uri="{FF2B5EF4-FFF2-40B4-BE49-F238E27FC236}">
                <a16:creationId xmlns:a16="http://schemas.microsoft.com/office/drawing/2014/main" id="{B3E6EECA-5620-51C1-6B5A-3B1C3183DEB7}"/>
              </a:ext>
            </a:extLst>
          </p:cNvPr>
          <p:cNvSpPr>
            <a:spLocks noGrp="1"/>
          </p:cNvSpPr>
          <p:nvPr>
            <p:ph type="title"/>
          </p:nvPr>
        </p:nvSpPr>
        <p:spPr>
          <a:xfrm>
            <a:off x="598984" y="2116258"/>
            <a:ext cx="7175366" cy="847438"/>
          </a:xfrm>
          <a:ln>
            <a:noFill/>
          </a:ln>
        </p:spPr>
        <p:txBody>
          <a:bodyPr lIns="0" tIns="0" rIns="0" bIns="0" anchor="ctr">
            <a:noAutofit/>
          </a:bodyPr>
          <a:lstStyle>
            <a:lvl1pPr>
              <a:lnSpc>
                <a:spcPct val="90000"/>
              </a:lnSpc>
              <a:spcBef>
                <a:spcPts val="272"/>
              </a:spcBef>
              <a:spcAft>
                <a:spcPts val="272"/>
              </a:spcAft>
              <a:defRPr sz="2449" b="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66233979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ack cover solid with shaded fram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658E2C-D4ED-A2F1-ADB0-14FA2612B55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object 8">
            <a:extLst>
              <a:ext uri="{FF2B5EF4-FFF2-40B4-BE49-F238E27FC236}">
                <a16:creationId xmlns:a16="http://schemas.microsoft.com/office/drawing/2014/main" id="{626001DC-9ECB-2BD1-C757-5B14EDAB7BC0}"/>
              </a:ext>
            </a:extLst>
          </p:cNvPr>
          <p:cNvSpPr txBox="1"/>
          <p:nvPr/>
        </p:nvSpPr>
        <p:spPr>
          <a:xfrm>
            <a:off x="6578232" y="4473209"/>
            <a:ext cx="1196119"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17" dirty="0">
                <a:solidFill>
                  <a:schemeClr val="bg1"/>
                </a:solidFill>
                <a:latin typeface="Caecilia LT Std Light" pitchFamily="50" charset="0"/>
                <a:cs typeface="Caecilia LT Std Bold"/>
              </a:rPr>
              <a:t>ww</a:t>
            </a:r>
            <a:r>
              <a:rPr sz="851" spc="-82" dirty="0">
                <a:solidFill>
                  <a:schemeClr val="bg1"/>
                </a:solidFill>
                <a:latin typeface="Caecilia LT Std Light" pitchFamily="50" charset="0"/>
                <a:cs typeface="Caecilia LT Std Bold"/>
              </a:rPr>
              <a:t>w</a:t>
            </a:r>
            <a:r>
              <a:rPr sz="851" spc="-17" dirty="0">
                <a:solidFill>
                  <a:schemeClr val="bg1"/>
                </a:solidFill>
                <a:latin typeface="Caecilia LT Std Light" pitchFamily="50" charset="0"/>
                <a:cs typeface="Caecilia LT Std Bold"/>
              </a:rPr>
              <a:t>.c</a:t>
            </a:r>
            <a:r>
              <a:rPr sz="851" spc="-37" dirty="0">
                <a:solidFill>
                  <a:schemeClr val="bg1"/>
                </a:solidFill>
                <a:latin typeface="Caecilia LT Std Light" pitchFamily="50" charset="0"/>
                <a:cs typeface="Caecilia LT Std Bold"/>
              </a:rPr>
              <a:t>l</a:t>
            </a:r>
            <a:r>
              <a:rPr sz="851" spc="-17" dirty="0">
                <a:solidFill>
                  <a:schemeClr val="bg1"/>
                </a:solidFill>
                <a:latin typeface="Caecilia LT Std Light" pitchFamily="50" charset="0"/>
                <a:cs typeface="Caecilia LT Std Bold"/>
              </a:rPr>
              <a:t>ydeco.com</a:t>
            </a:r>
            <a:endParaRPr sz="851" dirty="0">
              <a:solidFill>
                <a:schemeClr val="bg1"/>
              </a:solidFill>
              <a:latin typeface="Caecilia LT Std Light" pitchFamily="50" charset="0"/>
              <a:cs typeface="Caecilia LT Std Bold"/>
            </a:endParaRPr>
          </a:p>
        </p:txBody>
      </p:sp>
      <p:sp>
        <p:nvSpPr>
          <p:cNvPr id="13" name="object 9">
            <a:extLst>
              <a:ext uri="{FF2B5EF4-FFF2-40B4-BE49-F238E27FC236}">
                <a16:creationId xmlns:a16="http://schemas.microsoft.com/office/drawing/2014/main" id="{E8B45BC7-4F72-C80E-68DC-C8D133831DFB}"/>
              </a:ext>
            </a:extLst>
          </p:cNvPr>
          <p:cNvSpPr txBox="1"/>
          <p:nvPr/>
        </p:nvSpPr>
        <p:spPr>
          <a:xfrm>
            <a:off x="599355" y="4473209"/>
            <a:ext cx="996540" cy="130933"/>
          </a:xfrm>
          <a:prstGeom prst="rect">
            <a:avLst/>
          </a:prstGeom>
        </p:spPr>
        <p:txBody>
          <a:bodyPr lIns="0" tIns="0" rIns="0" bIns="0">
            <a:spAutoFit/>
          </a:bodyPr>
          <a:lstStyle/>
          <a:p>
            <a:pPr marL="8641" defTabSz="530203" eaLnBrk="1" fontAlgn="auto" hangingPunct="1">
              <a:spcBef>
                <a:spcPts val="0"/>
              </a:spcBef>
              <a:spcAft>
                <a:spcPts val="0"/>
              </a:spcAft>
              <a:defRPr/>
            </a:pPr>
            <a:r>
              <a:rPr sz="851" spc="-20" dirty="0">
                <a:solidFill>
                  <a:srgbClr val="FFFFFF"/>
                </a:solidFill>
                <a:latin typeface="Caecilia LT Std Roman" pitchFamily="50" charset="0"/>
                <a:cs typeface="Caecilia LT Std Bold"/>
              </a:rPr>
              <a:t>Clyde </a:t>
            </a:r>
            <a:r>
              <a:rPr sz="851" dirty="0">
                <a:solidFill>
                  <a:srgbClr val="FFFFFF"/>
                </a:solidFill>
                <a:latin typeface="Caecilia LT Std Roman" pitchFamily="50" charset="0"/>
                <a:cs typeface="Caecilia LT Std Bold"/>
              </a:rPr>
              <a:t>&amp; </a:t>
            </a:r>
            <a:r>
              <a:rPr sz="851" spc="-10" dirty="0">
                <a:solidFill>
                  <a:srgbClr val="FFFFFF"/>
                </a:solidFill>
                <a:latin typeface="Caecilia LT Std Roman" pitchFamily="50" charset="0"/>
                <a:cs typeface="Caecilia LT Std Bold"/>
              </a:rPr>
              <a:t>Co</a:t>
            </a:r>
            <a:r>
              <a:rPr sz="851" spc="-133" dirty="0">
                <a:solidFill>
                  <a:srgbClr val="FFFFFF"/>
                </a:solidFill>
                <a:latin typeface="Caecilia LT Std Roman" pitchFamily="50" charset="0"/>
                <a:cs typeface="Caecilia LT Std Bold"/>
              </a:rPr>
              <a:t> </a:t>
            </a:r>
            <a:r>
              <a:rPr sz="851" spc="-17" dirty="0">
                <a:solidFill>
                  <a:srgbClr val="FFFFFF"/>
                </a:solidFill>
                <a:latin typeface="Caecilia LT Std Roman" pitchFamily="50" charset="0"/>
                <a:cs typeface="Caecilia LT Std Bold"/>
              </a:rPr>
              <a:t>LLP</a:t>
            </a:r>
            <a:endParaRPr sz="851" dirty="0">
              <a:latin typeface="Caecilia LT Std Roman" pitchFamily="50" charset="0"/>
              <a:cs typeface="Caecilia LT Std Bold"/>
            </a:endParaRPr>
          </a:p>
        </p:txBody>
      </p:sp>
      <p:sp>
        <p:nvSpPr>
          <p:cNvPr id="15" name="object 10">
            <a:extLst>
              <a:ext uri="{FF2B5EF4-FFF2-40B4-BE49-F238E27FC236}">
                <a16:creationId xmlns:a16="http://schemas.microsoft.com/office/drawing/2014/main" id="{C413128B-3346-16A4-E631-D7DD78541480}"/>
              </a:ext>
            </a:extLst>
          </p:cNvPr>
          <p:cNvSpPr txBox="1"/>
          <p:nvPr/>
        </p:nvSpPr>
        <p:spPr>
          <a:xfrm>
            <a:off x="599355" y="3578119"/>
            <a:ext cx="1690317" cy="780598"/>
          </a:xfrm>
          <a:prstGeom prst="rect">
            <a:avLst/>
          </a:prstGeom>
        </p:spPr>
        <p:txBody>
          <a:bodyPr lIns="0" tIns="0" rIns="0" bIns="0" anchor="b">
            <a:spAutoFit/>
          </a:bodyPr>
          <a:lstStyle>
            <a:lvl1pPr marL="12700">
              <a:defRPr sz="1500">
                <a:solidFill>
                  <a:schemeClr val="tx1"/>
                </a:solidFill>
                <a:latin typeface="Caecilia LT Std Light" panose="02060503040505020204" pitchFamily="18" charset="0"/>
              </a:defRPr>
            </a:lvl1pPr>
            <a:lvl2pPr marL="742950" indent="-285750">
              <a:defRPr sz="1500">
                <a:solidFill>
                  <a:schemeClr val="tx1"/>
                </a:solidFill>
                <a:latin typeface="Caecilia LT Std Light" panose="02060503040505020204" pitchFamily="18" charset="0"/>
              </a:defRPr>
            </a:lvl2pPr>
            <a:lvl3pPr marL="1143000" indent="-228600">
              <a:defRPr sz="1500">
                <a:solidFill>
                  <a:schemeClr val="tx1"/>
                </a:solidFill>
                <a:latin typeface="Caecilia LT Std Light" panose="02060503040505020204" pitchFamily="18" charset="0"/>
              </a:defRPr>
            </a:lvl3pPr>
            <a:lvl4pPr marL="1600200" indent="-228600">
              <a:defRPr sz="1500">
                <a:solidFill>
                  <a:schemeClr val="tx1"/>
                </a:solidFill>
                <a:latin typeface="Caecilia LT Std Light" panose="02060503040505020204" pitchFamily="18" charset="0"/>
              </a:defRPr>
            </a:lvl4pPr>
            <a:lvl5pPr marL="2057400" indent="-228600">
              <a:defRPr sz="1500">
                <a:solidFill>
                  <a:schemeClr val="tx1"/>
                </a:solidFill>
                <a:latin typeface="Caecilia LT Std Light" panose="02060503040505020204" pitchFamily="18" charset="0"/>
              </a:defRPr>
            </a:lvl5pPr>
            <a:lvl6pPr marL="2514600" indent="-228600" defTabSz="777875" fontAlgn="base">
              <a:spcBef>
                <a:spcPct val="0"/>
              </a:spcBef>
              <a:spcAft>
                <a:spcPct val="0"/>
              </a:spcAft>
              <a:defRPr sz="1500">
                <a:solidFill>
                  <a:schemeClr val="tx1"/>
                </a:solidFill>
                <a:latin typeface="Caecilia LT Std Light" panose="02060503040505020204" pitchFamily="18" charset="0"/>
              </a:defRPr>
            </a:lvl6pPr>
            <a:lvl7pPr marL="2971800" indent="-228600" defTabSz="777875" fontAlgn="base">
              <a:spcBef>
                <a:spcPct val="0"/>
              </a:spcBef>
              <a:spcAft>
                <a:spcPct val="0"/>
              </a:spcAft>
              <a:defRPr sz="1500">
                <a:solidFill>
                  <a:schemeClr val="tx1"/>
                </a:solidFill>
                <a:latin typeface="Caecilia LT Std Light" panose="02060503040505020204" pitchFamily="18" charset="0"/>
              </a:defRPr>
            </a:lvl7pPr>
            <a:lvl8pPr marL="3429000" indent="-228600" defTabSz="777875" fontAlgn="base">
              <a:spcBef>
                <a:spcPct val="0"/>
              </a:spcBef>
              <a:spcAft>
                <a:spcPct val="0"/>
              </a:spcAft>
              <a:defRPr sz="1500">
                <a:solidFill>
                  <a:schemeClr val="tx1"/>
                </a:solidFill>
                <a:latin typeface="Caecilia LT Std Light" panose="02060503040505020204" pitchFamily="18" charset="0"/>
              </a:defRPr>
            </a:lvl8pPr>
            <a:lvl9pPr marL="3886200" indent="-228600" defTabSz="777875" fontAlgn="base">
              <a:spcBef>
                <a:spcPct val="0"/>
              </a:spcBef>
              <a:spcAft>
                <a:spcPct val="0"/>
              </a:spcAft>
              <a:defRPr sz="1500">
                <a:solidFill>
                  <a:schemeClr val="tx1"/>
                </a:solidFill>
                <a:latin typeface="Caecilia LT Std Light" panose="02060503040505020204" pitchFamily="18" charset="0"/>
              </a:defRPr>
            </a:lvl9pPr>
          </a:lstStyle>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Clyde &amp; Co LLP accepts no responsibility for loss occasioned to any person acting or refraining from acting as a result of material contained in this summary. No part of this summary may be used, reproduced, stored in a retrieval system or transmitted in any form or by any means, electronic, mechanical, photocopying, reading or otherwise without the prior permission of Clyde &amp; Co LLP. </a:t>
            </a:r>
          </a:p>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 Clyde &amp; Co LLP 2025</a:t>
            </a:r>
          </a:p>
          <a:p>
            <a:pPr eaLnBrk="1" hangingPunct="1">
              <a:lnSpc>
                <a:spcPct val="107000"/>
              </a:lnSpc>
            </a:pPr>
            <a:r>
              <a:rPr lang="en-GB" altLang="en-US" sz="476" dirty="0">
                <a:solidFill>
                  <a:srgbClr val="FFFFFF"/>
                </a:solidFill>
                <a:ea typeface="Caecilia LT Std Light" panose="02060503040505020204" pitchFamily="18" charset="0"/>
                <a:cs typeface="Caecilia LT Std Light" panose="02060503040505020204" pitchFamily="18" charset="0"/>
              </a:rPr>
              <a:t>V2.25</a:t>
            </a:r>
          </a:p>
        </p:txBody>
      </p:sp>
      <p:sp>
        <p:nvSpPr>
          <p:cNvPr id="17" name="Text Placeholder 25">
            <a:extLst>
              <a:ext uri="{FF2B5EF4-FFF2-40B4-BE49-F238E27FC236}">
                <a16:creationId xmlns:a16="http://schemas.microsoft.com/office/drawing/2014/main" id="{F1FA392E-C218-D0B5-7BAF-459E8D640891}"/>
              </a:ext>
            </a:extLst>
          </p:cNvPr>
          <p:cNvSpPr>
            <a:spLocks noGrp="1"/>
          </p:cNvSpPr>
          <p:nvPr>
            <p:ph type="body" sz="quarter" idx="15" hasCustomPrompt="1"/>
          </p:nvPr>
        </p:nvSpPr>
        <p:spPr>
          <a:xfrm>
            <a:off x="2563827" y="3574399"/>
            <a:ext cx="5210523" cy="238599"/>
          </a:xfrm>
        </p:spPr>
        <p:txBody>
          <a:bodyPr>
            <a:noAutofit/>
          </a:bodyPr>
          <a:lstStyle>
            <a:lvl1pPr>
              <a:lnSpc>
                <a:spcPct val="100000"/>
              </a:lnSpc>
              <a:spcBef>
                <a:spcPts val="136"/>
              </a:spcBef>
              <a:spcAft>
                <a:spcPts val="136"/>
              </a:spcAft>
              <a:defRPr sz="1089" b="0" baseline="0">
                <a:solidFill>
                  <a:schemeClr val="bg1"/>
                </a:solidFill>
                <a:latin typeface="Caecilia LT Std Light" pitchFamily="50" charset="0"/>
              </a:defRPr>
            </a:lvl1pPr>
          </a:lstStyle>
          <a:p>
            <a:pPr lvl="0"/>
            <a:r>
              <a:rPr lang="en-US" dirty="0"/>
              <a:t>Name Surname</a:t>
            </a:r>
          </a:p>
        </p:txBody>
      </p:sp>
      <p:sp>
        <p:nvSpPr>
          <p:cNvPr id="18" name="Text Placeholder 26">
            <a:extLst>
              <a:ext uri="{FF2B5EF4-FFF2-40B4-BE49-F238E27FC236}">
                <a16:creationId xmlns:a16="http://schemas.microsoft.com/office/drawing/2014/main" id="{D5F84BE9-13A3-2708-BFEE-189B95A510C5}"/>
              </a:ext>
            </a:extLst>
          </p:cNvPr>
          <p:cNvSpPr>
            <a:spLocks noGrp="1"/>
          </p:cNvSpPr>
          <p:nvPr>
            <p:ph type="body" sz="quarter" idx="18" hasCustomPrompt="1"/>
          </p:nvPr>
        </p:nvSpPr>
        <p:spPr>
          <a:xfrm>
            <a:off x="2563827" y="3889416"/>
            <a:ext cx="5210523" cy="544078"/>
          </a:xfrm>
        </p:spPr>
        <p:txBody>
          <a:bodyPr>
            <a:noAutofit/>
          </a:bodyPr>
          <a:lstStyle>
            <a:lvl1pPr>
              <a:lnSpc>
                <a:spcPct val="100000"/>
              </a:lnSpc>
              <a:spcBef>
                <a:spcPts val="136"/>
              </a:spcBef>
              <a:spcAft>
                <a:spcPts val="136"/>
              </a:spcAft>
              <a:defRPr sz="816" b="0">
                <a:solidFill>
                  <a:schemeClr val="bg1"/>
                </a:solidFill>
              </a:defRPr>
            </a:lvl1pPr>
          </a:lstStyle>
          <a:p>
            <a:pPr lvl="0"/>
            <a:r>
              <a:rPr lang="en-US" dirty="0"/>
              <a:t>+44 1234 56478</a:t>
            </a:r>
          </a:p>
          <a:p>
            <a:pPr lvl="0"/>
            <a:r>
              <a:rPr lang="en-US" dirty="0"/>
              <a:t>name.surname@clydeco.com</a:t>
            </a:r>
          </a:p>
        </p:txBody>
      </p:sp>
      <p:sp>
        <p:nvSpPr>
          <p:cNvPr id="19" name="Title 3">
            <a:extLst>
              <a:ext uri="{FF2B5EF4-FFF2-40B4-BE49-F238E27FC236}">
                <a16:creationId xmlns:a16="http://schemas.microsoft.com/office/drawing/2014/main" id="{B3E6EECA-5620-51C1-6B5A-3B1C3183DEB7}"/>
              </a:ext>
            </a:extLst>
          </p:cNvPr>
          <p:cNvSpPr>
            <a:spLocks noGrp="1"/>
          </p:cNvSpPr>
          <p:nvPr>
            <p:ph type="title"/>
          </p:nvPr>
        </p:nvSpPr>
        <p:spPr>
          <a:xfrm>
            <a:off x="598984" y="2116258"/>
            <a:ext cx="7175366" cy="847438"/>
          </a:xfrm>
          <a:ln>
            <a:noFill/>
          </a:ln>
        </p:spPr>
        <p:txBody>
          <a:bodyPr lIns="0" tIns="0" rIns="0" bIns="0" anchor="ctr">
            <a:noAutofit/>
          </a:bodyPr>
          <a:lstStyle>
            <a:lvl1pPr>
              <a:lnSpc>
                <a:spcPct val="90000"/>
              </a:lnSpc>
              <a:spcBef>
                <a:spcPts val="272"/>
              </a:spcBef>
              <a:spcAft>
                <a:spcPts val="272"/>
              </a:spcAft>
              <a:defRPr sz="2449" b="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85106656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 1 column">
    <p:bg>
      <p:bgPr>
        <a:solidFill>
          <a:schemeClr val="bg1"/>
        </a:solidFill>
        <a:effectLst/>
      </p:bgPr>
    </p:bg>
    <p:spTree>
      <p:nvGrpSpPr>
        <p:cNvPr id="1" name=""/>
        <p:cNvGrpSpPr/>
        <p:nvPr/>
      </p:nvGrpSpPr>
      <p:grpSpPr>
        <a:xfrm>
          <a:off x="0" y="0"/>
          <a:ext cx="0" cy="0"/>
          <a:chOff x="0" y="0"/>
          <a:chExt cx="0" cy="0"/>
        </a:xfrm>
      </p:grpSpPr>
      <p:sp>
        <p:nvSpPr>
          <p:cNvPr id="6" name="Title 3"/>
          <p:cNvSpPr>
            <a:spLocks noGrp="1"/>
          </p:cNvSpPr>
          <p:nvPr>
            <p:ph type="title" hasCustomPrompt="1"/>
          </p:nvPr>
        </p:nvSpPr>
        <p:spPr>
          <a:xfrm>
            <a:off x="647563" y="491075"/>
            <a:ext cx="7804689" cy="640515"/>
          </a:xfrm>
          <a:ln>
            <a:noFill/>
          </a:ln>
        </p:spPr>
        <p:txBody>
          <a:bodyPr lIns="0" tIns="0" rIns="0" bIns="180000">
            <a:noAutofit/>
          </a:bodyPr>
          <a:lstStyle>
            <a:lvl1pPr>
              <a:lnSpc>
                <a:spcPct val="100000"/>
              </a:lnSpc>
              <a:spcBef>
                <a:spcPts val="400"/>
              </a:spcBef>
              <a:spcAft>
                <a:spcPts val="400"/>
              </a:spcAft>
              <a:defRPr sz="2200">
                <a:solidFill>
                  <a:schemeClr val="tx1"/>
                </a:solidFill>
              </a:defRPr>
            </a:lvl1pPr>
          </a:lstStyle>
          <a:p>
            <a:r>
              <a:rPr lang="en-US" dirty="0"/>
              <a:t>Slide title</a:t>
            </a:r>
            <a:endParaRPr lang="en-GB" dirty="0"/>
          </a:p>
        </p:txBody>
      </p:sp>
      <p:sp>
        <p:nvSpPr>
          <p:cNvPr id="7" name="Text Placeholder 25"/>
          <p:cNvSpPr>
            <a:spLocks noGrp="1"/>
          </p:cNvSpPr>
          <p:nvPr>
            <p:ph type="body" sz="quarter" idx="15" hasCustomPrompt="1"/>
          </p:nvPr>
        </p:nvSpPr>
        <p:spPr>
          <a:xfrm>
            <a:off x="647562" y="1161604"/>
            <a:ext cx="7804689" cy="558430"/>
          </a:xfrm>
        </p:spPr>
        <p:txBody>
          <a:bodyPr wrap="square">
            <a:noAutofit/>
          </a:bodyPr>
          <a:lstStyle>
            <a:lvl1pPr>
              <a:lnSpc>
                <a:spcPct val="100000"/>
              </a:lnSpc>
              <a:spcBef>
                <a:spcPts val="400"/>
              </a:spcBef>
              <a:spcAft>
                <a:spcPts val="400"/>
              </a:spcAft>
              <a:defRPr sz="1600" b="1">
                <a:solidFill>
                  <a:schemeClr val="tx2"/>
                </a:solidFill>
                <a:latin typeface="Caecilia LT Std Light" pitchFamily="50" charset="0"/>
              </a:defRPr>
            </a:lvl1pPr>
          </a:lstStyle>
          <a:p>
            <a:pPr lvl="0"/>
            <a:r>
              <a:rPr lang="en-US" dirty="0"/>
              <a:t>Slide subtitle </a:t>
            </a:r>
          </a:p>
        </p:txBody>
      </p:sp>
      <p:sp>
        <p:nvSpPr>
          <p:cNvPr id="8" name="Text Placeholder 4"/>
          <p:cNvSpPr>
            <a:spLocks noGrp="1"/>
          </p:cNvSpPr>
          <p:nvPr>
            <p:ph type="body" sz="quarter" idx="16"/>
          </p:nvPr>
        </p:nvSpPr>
        <p:spPr>
          <a:xfrm>
            <a:off x="647561" y="1753158"/>
            <a:ext cx="7813065" cy="3151187"/>
          </a:xfrm>
        </p:spPr>
        <p:txBody>
          <a:bodyPr wrap="square" spcCol="180000">
            <a:noAutofit/>
          </a:bodyPr>
          <a:lstStyle>
            <a:lvl1pPr>
              <a:lnSpc>
                <a:spcPct val="100000"/>
              </a:lnSpc>
              <a:spcBef>
                <a:spcPts val="400"/>
              </a:spcBef>
              <a:spcAft>
                <a:spcPts val="400"/>
              </a:spcAft>
              <a:defRPr sz="1200" baseline="0">
                <a:solidFill>
                  <a:schemeClr val="tx1"/>
                </a:solidFill>
                <a:latin typeface="+mj-lt"/>
              </a:defRPr>
            </a:lvl1pPr>
            <a:lvl2pPr>
              <a:lnSpc>
                <a:spcPct val="100000"/>
              </a:lnSpc>
              <a:spcBef>
                <a:spcPts val="400"/>
              </a:spcBef>
              <a:spcAft>
                <a:spcPts val="400"/>
              </a:spcAft>
              <a:tabLst>
                <a:tab pos="804863" algn="l"/>
              </a:tabLst>
              <a:defRPr sz="1200" b="0">
                <a:solidFill>
                  <a:schemeClr val="tx2"/>
                </a:solidFill>
                <a:latin typeface="+mj-lt"/>
              </a:defRPr>
            </a:lvl2pPr>
            <a:lvl3pPr marL="171450" indent="-171450">
              <a:lnSpc>
                <a:spcPct val="100000"/>
              </a:lnSpc>
              <a:spcBef>
                <a:spcPts val="400"/>
              </a:spcBef>
              <a:spcAft>
                <a:spcPts val="400"/>
              </a:spcAft>
              <a:buFont typeface="Caecilia LT Std Light" panose="02060503040505020204" pitchFamily="18" charset="0"/>
              <a:buChar char="‐"/>
              <a:defRPr sz="1200">
                <a:solidFill>
                  <a:schemeClr val="tx1"/>
                </a:solidFill>
                <a:latin typeface="+mj-lt"/>
              </a:defRPr>
            </a:lvl3pPr>
            <a:lvl4pPr marL="354013" indent="-179388">
              <a:lnSpc>
                <a:spcPct val="100000"/>
              </a:lnSpc>
              <a:spcBef>
                <a:spcPts val="400"/>
              </a:spcBef>
              <a:spcAft>
                <a:spcPts val="400"/>
              </a:spcAft>
              <a:buClr>
                <a:schemeClr val="tx2"/>
              </a:buClr>
              <a:buFont typeface="Arial" panose="020B0604020202020204" pitchFamily="34" charset="0"/>
              <a:buChar char="•"/>
              <a:defRPr sz="1200">
                <a:solidFill>
                  <a:schemeClr val="tx1"/>
                </a:solidFill>
                <a:latin typeface="+mj-lt"/>
              </a:defRPr>
            </a:lvl4pPr>
            <a:lvl5pPr marL="530225" indent="-179388">
              <a:lnSpc>
                <a:spcPct val="100000"/>
              </a:lnSpc>
              <a:spcBef>
                <a:spcPts val="400"/>
              </a:spcBef>
              <a:spcAft>
                <a:spcPts val="400"/>
              </a:spcAft>
              <a:buClr>
                <a:schemeClr val="tx2"/>
              </a:buClr>
              <a:buFont typeface="Caecilia LT Std Light" panose="02060503040505020204" pitchFamily="18" charset="0"/>
              <a:buChar char="∙"/>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9087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logo_top left_dark window pan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51520" y="916910"/>
            <a:ext cx="1978615" cy="870948"/>
          </a:xfrm>
          <a:prstGeom prst="rect">
            <a:avLst/>
          </a:prstGeom>
        </p:spPr>
      </p:pic>
    </p:spTree>
    <p:extLst>
      <p:ext uri="{BB962C8B-B14F-4D97-AF65-F5344CB8AC3E}">
        <p14:creationId xmlns:p14="http://schemas.microsoft.com/office/powerpoint/2010/main" val="2914776508"/>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White logo_top left_dark window pan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34AD6-0205-ADDD-0C64-743575958B0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87B5EB25-A990-9029-9B84-BFEE679406D5}"/>
              </a:ext>
            </a:extLst>
          </p:cNvPr>
          <p:cNvSpPr/>
          <p:nvPr userDrawn="1"/>
        </p:nvSpPr>
        <p:spPr>
          <a:xfrm>
            <a:off x="0" y="771550"/>
            <a:ext cx="8388424" cy="437195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252" eaLnBrk="1" fontAlgn="auto" hangingPunct="1">
              <a:spcBef>
                <a:spcPts val="0"/>
              </a:spcBef>
              <a:spcAft>
                <a:spcPts val="0"/>
              </a:spcAft>
              <a:defRPr/>
            </a:pPr>
            <a:endParaRPr lang="en-GB"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tx2"/>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tx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tx1"/>
                </a:solidFill>
                <a:latin typeface="+mn-lt"/>
              </a:defRPr>
            </a:lvl1pPr>
          </a:lstStyle>
          <a:p>
            <a:pPr lvl="0"/>
            <a:r>
              <a:rPr lang="en-US" dirty="0"/>
              <a:t>Optional sector</a:t>
            </a:r>
            <a:endParaRPr lang="en-GB"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51520" y="916910"/>
            <a:ext cx="1978615" cy="870947"/>
          </a:xfrm>
          <a:prstGeom prst="rect">
            <a:avLst/>
          </a:prstGeom>
        </p:spPr>
      </p:pic>
    </p:spTree>
    <p:extLst>
      <p:ext uri="{BB962C8B-B14F-4D97-AF65-F5344CB8AC3E}">
        <p14:creationId xmlns:p14="http://schemas.microsoft.com/office/powerpoint/2010/main" val="2638882075"/>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ext slide - 1 column">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
        <p:nvSpPr>
          <p:cNvPr id="3" name="Text Placeholder 4">
            <a:extLst>
              <a:ext uri="{FF2B5EF4-FFF2-40B4-BE49-F238E27FC236}">
                <a16:creationId xmlns:a16="http://schemas.microsoft.com/office/drawing/2014/main" id="{245E5DED-051E-0BED-89B0-33AB1A50D3FA}"/>
              </a:ext>
            </a:extLst>
          </p:cNvPr>
          <p:cNvSpPr>
            <a:spLocks noGrp="1"/>
          </p:cNvSpPr>
          <p:nvPr>
            <p:ph type="body" sz="quarter" idx="16"/>
          </p:nvPr>
        </p:nvSpPr>
        <p:spPr>
          <a:xfrm>
            <a:off x="491680" y="1309604"/>
            <a:ext cx="7972834" cy="3417850"/>
          </a:xfrm>
        </p:spPr>
        <p:txBody>
          <a:bodyPr wrap="square" numCol="1" spcCol="180000">
            <a:noAutofit/>
          </a:bodyPr>
          <a:lstStyle>
            <a:lvl1pPr>
              <a:lnSpc>
                <a:spcPct val="100000"/>
              </a:lnSpc>
              <a:spcBef>
                <a:spcPts val="136"/>
              </a:spcBef>
              <a:spcAft>
                <a:spcPts val="136"/>
              </a:spcAft>
              <a:defRPr sz="1200" baseline="0">
                <a:solidFill>
                  <a:schemeClr val="tx1"/>
                </a:solidFill>
                <a:latin typeface="+mn-lt"/>
              </a:defRPr>
            </a:lvl1pPr>
            <a:lvl2pPr>
              <a:lnSpc>
                <a:spcPct val="100000"/>
              </a:lnSpc>
              <a:spcBef>
                <a:spcPts val="136"/>
              </a:spcBef>
              <a:spcAft>
                <a:spcPts val="136"/>
              </a:spcAft>
              <a:tabLst>
                <a:tab pos="547629" algn="l"/>
              </a:tabLst>
              <a:defRPr sz="1200" b="0">
                <a:solidFill>
                  <a:schemeClr val="tx2"/>
                </a:solidFill>
                <a:latin typeface="+mn-lt"/>
              </a:defRPr>
            </a:lvl2pPr>
            <a:lvl3pPr marL="116655" indent="-116655">
              <a:lnSpc>
                <a:spcPct val="100000"/>
              </a:lnSpc>
              <a:spcBef>
                <a:spcPts val="136"/>
              </a:spcBef>
              <a:spcAft>
                <a:spcPts val="136"/>
              </a:spcAft>
              <a:buFont typeface="Caecilia LT Std Light" panose="02060503040505020204" pitchFamily="18" charset="0"/>
              <a:buChar char="‐"/>
              <a:defRPr sz="1200">
                <a:solidFill>
                  <a:schemeClr val="tx1"/>
                </a:solidFill>
                <a:latin typeface="+mn-lt"/>
              </a:defRPr>
            </a:lvl3pPr>
            <a:lvl4pPr marL="240870" indent="-122056">
              <a:lnSpc>
                <a:spcPct val="100000"/>
              </a:lnSpc>
              <a:spcBef>
                <a:spcPts val="136"/>
              </a:spcBef>
              <a:spcAft>
                <a:spcPts val="136"/>
              </a:spcAft>
              <a:buClr>
                <a:schemeClr val="tx2"/>
              </a:buClr>
              <a:buFont typeface="Arial" panose="020B0604020202020204" pitchFamily="34" charset="0"/>
              <a:buChar char="•"/>
              <a:defRPr sz="1200">
                <a:solidFill>
                  <a:schemeClr val="tx1"/>
                </a:solidFill>
                <a:latin typeface="+mn-lt"/>
              </a:defRPr>
            </a:lvl4pPr>
            <a:lvl5pPr marL="360765" indent="-122056">
              <a:lnSpc>
                <a:spcPct val="100000"/>
              </a:lnSpc>
              <a:spcBef>
                <a:spcPts val="136"/>
              </a:spcBef>
              <a:spcAft>
                <a:spcPts val="136"/>
              </a:spcAft>
              <a:buClr>
                <a:schemeClr val="tx2"/>
              </a:buClr>
              <a:buFont typeface="Caecilia LT Std Light" panose="02060503040505020204" pitchFamily="18" charset="0"/>
              <a:buChar char="∙"/>
              <a:defRPr sz="12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784214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White logo_top left_dark window pan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2E977-1C2A-1A3D-A698-1E2EE326CDF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bg1"/>
                </a:solidFill>
                <a:highlight>
                  <a:srgbClr val="3389A0"/>
                </a:highlight>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868144" y="916910"/>
            <a:ext cx="1978615" cy="870948"/>
          </a:xfrm>
          <a:prstGeom prst="rect">
            <a:avLst/>
          </a:prstGeom>
        </p:spPr>
      </p:pic>
    </p:spTree>
    <p:extLst>
      <p:ext uri="{BB962C8B-B14F-4D97-AF65-F5344CB8AC3E}">
        <p14:creationId xmlns:p14="http://schemas.microsoft.com/office/powerpoint/2010/main" val="2377931796"/>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White logo_top left_dark window pan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2E977-1C2A-1A3D-A698-1E2EE326CDF9}"/>
              </a:ext>
            </a:extLst>
          </p:cNvPr>
          <p:cNvPicPr>
            <a:picLocks noChangeAspect="1"/>
          </p:cNvPicPr>
          <p:nvPr userDrawn="1"/>
        </p:nvPicPr>
        <p:blipFill>
          <a:blip r:embed="rId3">
            <a:extLst>
              <a:ext uri="{28A0092B-C50C-407E-A947-70E740481C1C}">
                <a14:useLocalDpi xmlns:a14="http://schemas.microsoft.com/office/drawing/2010/main"/>
              </a:ext>
            </a:extLst>
          </a:blip>
          <a:srcRect l="1768" b="1768"/>
          <a:stretch/>
        </p:blipFill>
        <p:spPr>
          <a:xfrm>
            <a:off x="0" y="0"/>
            <a:ext cx="9144000" cy="5143500"/>
          </a:xfrm>
          <a:prstGeom prst="rect">
            <a:avLst/>
          </a:prstGeom>
        </p:spPr>
      </p:pic>
      <p:sp>
        <p:nvSpPr>
          <p:cNvPr id="2" name="Rectangle 1">
            <a:extLst>
              <a:ext uri="{FF2B5EF4-FFF2-40B4-BE49-F238E27FC236}">
                <a16:creationId xmlns:a16="http://schemas.microsoft.com/office/drawing/2014/main" id="{4AF7B53C-8BED-22D0-E33E-6847BF996342}"/>
              </a:ext>
            </a:extLst>
          </p:cNvPr>
          <p:cNvSpPr/>
          <p:nvPr userDrawn="1"/>
        </p:nvSpPr>
        <p:spPr>
          <a:xfrm>
            <a:off x="0" y="771550"/>
            <a:ext cx="8388424" cy="437195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9252" eaLnBrk="1" fontAlgn="auto" hangingPunct="1">
              <a:spcBef>
                <a:spcPts val="0"/>
              </a:spcBef>
              <a:spcAft>
                <a:spcPts val="0"/>
              </a:spcAft>
              <a:defRPr/>
            </a:pPr>
            <a:endParaRPr lang="en-GB"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bg1"/>
                </a:solidFill>
                <a:highlight>
                  <a:srgbClr val="3389A0"/>
                </a:highlight>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868144" y="916910"/>
            <a:ext cx="1978615" cy="870947"/>
          </a:xfrm>
          <a:prstGeom prst="rect">
            <a:avLst/>
          </a:prstGeom>
        </p:spPr>
      </p:pic>
    </p:spTree>
    <p:extLst>
      <p:ext uri="{BB962C8B-B14F-4D97-AF65-F5344CB8AC3E}">
        <p14:creationId xmlns:p14="http://schemas.microsoft.com/office/powerpoint/2010/main" val="2464552435"/>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ile front cover - with image fram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73102" y="1098495"/>
            <a:ext cx="1555100" cy="934760"/>
          </a:xfrm>
          <a:prstGeom prst="rect">
            <a:avLst/>
          </a:prstGeom>
        </p:spPr>
      </p:pic>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spTree>
    <p:extLst>
      <p:ext uri="{BB962C8B-B14F-4D97-AF65-F5344CB8AC3E}">
        <p14:creationId xmlns:p14="http://schemas.microsoft.com/office/powerpoint/2010/main" val="3922481837"/>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aims front cover - with image fram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45893" y="1085234"/>
            <a:ext cx="1605828" cy="539663"/>
          </a:xfrm>
          <a:prstGeom prst="rect">
            <a:avLst/>
          </a:prstGeom>
        </p:spPr>
      </p:pic>
    </p:spTree>
    <p:extLst>
      <p:ext uri="{BB962C8B-B14F-4D97-AF65-F5344CB8AC3E}">
        <p14:creationId xmlns:p14="http://schemas.microsoft.com/office/powerpoint/2010/main" val="623009589"/>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ong Kong front cover - with image fram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52370" y="1085234"/>
            <a:ext cx="1592874" cy="539663"/>
          </a:xfrm>
          <a:prstGeom prst="rect">
            <a:avLst/>
          </a:prstGeom>
        </p:spPr>
      </p:pic>
    </p:spTree>
    <p:extLst>
      <p:ext uri="{BB962C8B-B14F-4D97-AF65-F5344CB8AC3E}">
        <p14:creationId xmlns:p14="http://schemas.microsoft.com/office/powerpoint/2010/main" val="1139681918"/>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apore front cover - with image fram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3742" y="1085234"/>
            <a:ext cx="1495265" cy="593163"/>
          </a:xfrm>
          <a:prstGeom prst="rect">
            <a:avLst/>
          </a:prstGeom>
        </p:spPr>
      </p:pic>
    </p:spTree>
    <p:extLst>
      <p:ext uri="{BB962C8B-B14F-4D97-AF65-F5344CB8AC3E}">
        <p14:creationId xmlns:p14="http://schemas.microsoft.com/office/powerpoint/2010/main" val="2474754790"/>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NA front cover with 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60902" y="1085234"/>
            <a:ext cx="1405144" cy="614271"/>
          </a:xfrm>
          <a:prstGeom prst="rect">
            <a:avLst/>
          </a:prstGeom>
        </p:spPr>
      </p:pic>
    </p:spTree>
    <p:extLst>
      <p:ext uri="{BB962C8B-B14F-4D97-AF65-F5344CB8AC3E}">
        <p14:creationId xmlns:p14="http://schemas.microsoft.com/office/powerpoint/2010/main" val="1228310347"/>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rtner front cover with 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8D33B-47A2-E148-FEBE-4C29DA6A856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E8320B5A-86D5-BC4A-5267-EC1C9F8A65C6}"/>
              </a:ext>
            </a:extLst>
          </p:cNvPr>
          <p:cNvSpPr/>
          <p:nvPr/>
        </p:nvSpPr>
        <p:spPr>
          <a:xfrm>
            <a:off x="2716" y="758998"/>
            <a:ext cx="8385708" cy="43841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0203" eaLnBrk="1" fontAlgn="auto" hangingPunct="1">
              <a:spcBef>
                <a:spcPts val="0"/>
              </a:spcBef>
              <a:spcAft>
                <a:spcPts val="0"/>
              </a:spcAft>
              <a:defRPr/>
            </a:pPr>
            <a:endParaRPr lang="en-GB" sz="1021" dirty="0"/>
          </a:p>
        </p:txBody>
      </p:sp>
      <p:sp>
        <p:nvSpPr>
          <p:cNvPr id="6" name="Text Placeholder 3">
            <a:extLst>
              <a:ext uri="{FF2B5EF4-FFF2-40B4-BE49-F238E27FC236}">
                <a16:creationId xmlns:a16="http://schemas.microsoft.com/office/drawing/2014/main" id="{FF3AD269-F10E-3344-1DDF-77283679E57C}"/>
              </a:ext>
            </a:extLst>
          </p:cNvPr>
          <p:cNvSpPr>
            <a:spLocks noGrp="1"/>
          </p:cNvSpPr>
          <p:nvPr>
            <p:ph type="body" sz="quarter" idx="12" hasCustomPrompt="1"/>
          </p:nvPr>
        </p:nvSpPr>
        <p:spPr>
          <a:xfrm>
            <a:off x="445892" y="2900817"/>
            <a:ext cx="6773452" cy="816101"/>
          </a:xfrm>
          <a:prstGeom prst="rect">
            <a:avLst/>
          </a:prstGeom>
        </p:spPr>
        <p:txBody>
          <a:bodyPr lIns="0" tIns="0" rIns="0" bIns="0" numCol="1" anchor="t"/>
          <a:lstStyle>
            <a:lvl1pPr marL="0" indent="0">
              <a:lnSpc>
                <a:spcPct val="100000"/>
              </a:lnSpc>
              <a:spcBef>
                <a:spcPts val="0"/>
              </a:spcBef>
              <a:buNone/>
              <a:defRPr sz="2449">
                <a:solidFill>
                  <a:schemeClr val="accent1"/>
                </a:solidFill>
                <a:latin typeface="+mn-lt"/>
              </a:defRPr>
            </a:lvl1pPr>
          </a:lstStyle>
          <a:p>
            <a:pPr lvl="0"/>
            <a:r>
              <a:rPr lang="en-US" dirty="0"/>
              <a:t>Title goes here</a:t>
            </a:r>
          </a:p>
          <a:p>
            <a:pPr lvl="0"/>
            <a:r>
              <a:rPr lang="en-US" dirty="0"/>
              <a:t>Second line here</a:t>
            </a:r>
            <a:endParaRPr lang="en-GB" dirty="0"/>
          </a:p>
        </p:txBody>
      </p:sp>
      <p:sp>
        <p:nvSpPr>
          <p:cNvPr id="7" name="Text Placeholder 3">
            <a:extLst>
              <a:ext uri="{FF2B5EF4-FFF2-40B4-BE49-F238E27FC236}">
                <a16:creationId xmlns:a16="http://schemas.microsoft.com/office/drawing/2014/main" id="{2F18DE59-6B75-5EA6-55BB-C168C18F5059}"/>
              </a:ext>
            </a:extLst>
          </p:cNvPr>
          <p:cNvSpPr>
            <a:spLocks noGrp="1"/>
          </p:cNvSpPr>
          <p:nvPr>
            <p:ph type="body" sz="quarter" idx="13" hasCustomPrompt="1"/>
          </p:nvPr>
        </p:nvSpPr>
        <p:spPr>
          <a:xfrm>
            <a:off x="445893" y="3812697"/>
            <a:ext cx="6773452" cy="108000"/>
          </a:xfrm>
          <a:prstGeom prst="rect">
            <a:avLst/>
          </a:prstGeom>
        </p:spPr>
        <p:txBody>
          <a:bodyPr lIns="0" tIns="0" rIns="0" bIns="0" numCol="1" anchor="ctr"/>
          <a:lstStyle>
            <a:lvl1pPr marL="0" indent="0">
              <a:lnSpc>
                <a:spcPct val="100000"/>
              </a:lnSpc>
              <a:spcBef>
                <a:spcPts val="0"/>
              </a:spcBef>
              <a:buNone/>
              <a:defRPr sz="1089">
                <a:solidFill>
                  <a:schemeClr val="bg1"/>
                </a:solidFill>
                <a:latin typeface="+mn-lt"/>
              </a:defRPr>
            </a:lvl1pPr>
          </a:lstStyle>
          <a:p>
            <a:pPr lvl="0"/>
            <a:r>
              <a:rPr lang="en-US" dirty="0"/>
              <a:t>Date / Subtitle</a:t>
            </a:r>
            <a:endParaRPr lang="en-GB" dirty="0"/>
          </a:p>
        </p:txBody>
      </p:sp>
      <p:sp>
        <p:nvSpPr>
          <p:cNvPr id="8" name="Text Placeholder 3">
            <a:extLst>
              <a:ext uri="{FF2B5EF4-FFF2-40B4-BE49-F238E27FC236}">
                <a16:creationId xmlns:a16="http://schemas.microsoft.com/office/drawing/2014/main" id="{17DC6629-A142-60A7-3B8D-7F0B2001B4A2}"/>
              </a:ext>
            </a:extLst>
          </p:cNvPr>
          <p:cNvSpPr>
            <a:spLocks noGrp="1"/>
          </p:cNvSpPr>
          <p:nvPr>
            <p:ph type="body" sz="quarter" idx="16" hasCustomPrompt="1"/>
          </p:nvPr>
        </p:nvSpPr>
        <p:spPr>
          <a:xfrm>
            <a:off x="445893" y="2702101"/>
            <a:ext cx="6773452" cy="108000"/>
          </a:xfrm>
          <a:prstGeom prst="rect">
            <a:avLst/>
          </a:prstGeom>
        </p:spPr>
        <p:txBody>
          <a:bodyPr lIns="0" tIns="0" rIns="0" bIns="0" numCol="1" anchor="ctr"/>
          <a:lstStyle>
            <a:lvl1pPr marL="0" indent="0">
              <a:lnSpc>
                <a:spcPct val="100000"/>
              </a:lnSpc>
              <a:spcBef>
                <a:spcPts val="0"/>
              </a:spcBef>
              <a:buNone/>
              <a:defRPr sz="1089" b="1">
                <a:solidFill>
                  <a:schemeClr val="bg1"/>
                </a:solidFill>
                <a:latin typeface="+mn-lt"/>
              </a:defRPr>
            </a:lvl1pPr>
          </a:lstStyle>
          <a:p>
            <a:pPr lvl="0"/>
            <a:r>
              <a:rPr lang="en-US" dirty="0"/>
              <a:t>Optional sector</a:t>
            </a:r>
            <a:endParaRPr lang="en-GB" dirty="0"/>
          </a:p>
        </p:txBody>
      </p:sp>
      <p:pic>
        <p:nvPicPr>
          <p:cNvPr id="12" name="Picture 11">
            <a:extLst>
              <a:ext uri="{FF2B5EF4-FFF2-40B4-BE49-F238E27FC236}">
                <a16:creationId xmlns:a16="http://schemas.microsoft.com/office/drawing/2014/main" id="{CFE14A8E-39A5-32AA-C9F0-43AA844982A8}"/>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251520" y="916910"/>
            <a:ext cx="1978615" cy="870948"/>
          </a:xfrm>
          <a:prstGeom prst="rect">
            <a:avLst/>
          </a:prstGeom>
        </p:spPr>
      </p:pic>
      <p:cxnSp>
        <p:nvCxnSpPr>
          <p:cNvPr id="2" name="Straight Connector 1">
            <a:extLst>
              <a:ext uri="{FF2B5EF4-FFF2-40B4-BE49-F238E27FC236}">
                <a16:creationId xmlns:a16="http://schemas.microsoft.com/office/drawing/2014/main" id="{D8F45C73-7674-480A-B054-D3BAF51D0327}"/>
              </a:ext>
            </a:extLst>
          </p:cNvPr>
          <p:cNvCxnSpPr/>
          <p:nvPr userDrawn="1"/>
        </p:nvCxnSpPr>
        <p:spPr>
          <a:xfrm>
            <a:off x="2230135" y="1059582"/>
            <a:ext cx="0" cy="37147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2">
            <a:extLst>
              <a:ext uri="{FF2B5EF4-FFF2-40B4-BE49-F238E27FC236}">
                <a16:creationId xmlns:a16="http://schemas.microsoft.com/office/drawing/2014/main" id="{B237152E-EE55-2CA5-ACA3-76A2476BA778}"/>
              </a:ext>
            </a:extLst>
          </p:cNvPr>
          <p:cNvSpPr>
            <a:spLocks noGrp="1"/>
          </p:cNvSpPr>
          <p:nvPr>
            <p:ph type="pic" sz="quarter" idx="18" hasCustomPrompt="1"/>
          </p:nvPr>
        </p:nvSpPr>
        <p:spPr>
          <a:xfrm>
            <a:off x="2411760" y="966316"/>
            <a:ext cx="1656184" cy="712081"/>
          </a:xfrm>
        </p:spPr>
        <p:txBody>
          <a:bodyPr/>
          <a:lstStyle>
            <a:lvl1pPr>
              <a:defRPr sz="1600">
                <a:solidFill>
                  <a:schemeClr val="bg1"/>
                </a:solidFill>
              </a:defRPr>
            </a:lvl1pPr>
          </a:lstStyle>
          <a:p>
            <a:r>
              <a:rPr lang="en-GB" dirty="0"/>
              <a:t>Partner logo</a:t>
            </a:r>
          </a:p>
        </p:txBody>
      </p:sp>
    </p:spTree>
    <p:extLst>
      <p:ext uri="{BB962C8B-B14F-4D97-AF65-F5344CB8AC3E}">
        <p14:creationId xmlns:p14="http://schemas.microsoft.com/office/powerpoint/2010/main" val="3307373748"/>
      </p:ext>
    </p:extLst>
  </p:cSld>
  <p:clrMapOvr>
    <a:masterClrMapping/>
  </p:clrMapOvr>
  <p:transition>
    <p:fade/>
  </p:transition>
  <p:extLst>
    <p:ext uri="{DCECCB84-F9BA-43D5-87BE-67443E8EF086}">
      <p15:sldGuideLst xmlns:p15="http://schemas.microsoft.com/office/powerpoint/2012/main">
        <p15:guide id="1" orient="horz" pos="2381">
          <p15:clr>
            <a:srgbClr val="FBAE40"/>
          </p15:clr>
        </p15:guide>
        <p15:guide id="2" pos="3367">
          <p15:clr>
            <a:srgbClr val="FBAE40"/>
          </p15:clr>
        </p15:guide>
        <p15:guide id="3" pos="34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slide - 2 column">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
        <p:nvSpPr>
          <p:cNvPr id="3" name="Text Placeholder 4">
            <a:extLst>
              <a:ext uri="{FF2B5EF4-FFF2-40B4-BE49-F238E27FC236}">
                <a16:creationId xmlns:a16="http://schemas.microsoft.com/office/drawing/2014/main" id="{245E5DED-051E-0BED-89B0-33AB1A50D3FA}"/>
              </a:ext>
            </a:extLst>
          </p:cNvPr>
          <p:cNvSpPr>
            <a:spLocks noGrp="1"/>
          </p:cNvSpPr>
          <p:nvPr>
            <p:ph type="body" sz="quarter" idx="16"/>
          </p:nvPr>
        </p:nvSpPr>
        <p:spPr>
          <a:xfrm>
            <a:off x="491680" y="1309604"/>
            <a:ext cx="3720280" cy="3417850"/>
          </a:xfrm>
        </p:spPr>
        <p:txBody>
          <a:bodyPr wrap="square" numCol="1" spcCol="180000">
            <a:noAutofit/>
          </a:bodyPr>
          <a:lstStyle>
            <a:lvl1pPr>
              <a:lnSpc>
                <a:spcPct val="100000"/>
              </a:lnSpc>
              <a:spcBef>
                <a:spcPts val="136"/>
              </a:spcBef>
              <a:spcAft>
                <a:spcPts val="136"/>
              </a:spcAft>
              <a:defRPr sz="1200" baseline="0">
                <a:solidFill>
                  <a:schemeClr val="tx1"/>
                </a:solidFill>
                <a:latin typeface="+mn-lt"/>
              </a:defRPr>
            </a:lvl1pPr>
            <a:lvl2pPr>
              <a:lnSpc>
                <a:spcPct val="100000"/>
              </a:lnSpc>
              <a:spcBef>
                <a:spcPts val="136"/>
              </a:spcBef>
              <a:spcAft>
                <a:spcPts val="136"/>
              </a:spcAft>
              <a:tabLst>
                <a:tab pos="547629" algn="l"/>
              </a:tabLst>
              <a:defRPr sz="1200" b="0">
                <a:solidFill>
                  <a:schemeClr val="tx2"/>
                </a:solidFill>
                <a:latin typeface="+mn-lt"/>
              </a:defRPr>
            </a:lvl2pPr>
            <a:lvl3pPr marL="116655" indent="-116655">
              <a:lnSpc>
                <a:spcPct val="100000"/>
              </a:lnSpc>
              <a:spcBef>
                <a:spcPts val="136"/>
              </a:spcBef>
              <a:spcAft>
                <a:spcPts val="136"/>
              </a:spcAft>
              <a:buFont typeface="Caecilia LT Std Light" panose="02060503040505020204" pitchFamily="18" charset="0"/>
              <a:buChar char="‐"/>
              <a:defRPr sz="1200">
                <a:solidFill>
                  <a:schemeClr val="tx1"/>
                </a:solidFill>
                <a:latin typeface="+mn-lt"/>
              </a:defRPr>
            </a:lvl3pPr>
            <a:lvl4pPr marL="240870" indent="-122056">
              <a:lnSpc>
                <a:spcPct val="100000"/>
              </a:lnSpc>
              <a:spcBef>
                <a:spcPts val="136"/>
              </a:spcBef>
              <a:spcAft>
                <a:spcPts val="136"/>
              </a:spcAft>
              <a:buClr>
                <a:schemeClr val="tx2"/>
              </a:buClr>
              <a:buFont typeface="Arial" panose="020B0604020202020204" pitchFamily="34" charset="0"/>
              <a:buChar char="•"/>
              <a:defRPr sz="1200">
                <a:solidFill>
                  <a:schemeClr val="tx1"/>
                </a:solidFill>
                <a:latin typeface="+mn-lt"/>
              </a:defRPr>
            </a:lvl4pPr>
            <a:lvl5pPr marL="360765" indent="-122056">
              <a:lnSpc>
                <a:spcPct val="100000"/>
              </a:lnSpc>
              <a:spcBef>
                <a:spcPts val="136"/>
              </a:spcBef>
              <a:spcAft>
                <a:spcPts val="136"/>
              </a:spcAft>
              <a:buClr>
                <a:schemeClr val="tx2"/>
              </a:buClr>
              <a:buFont typeface="Caecilia LT Std Light" panose="02060503040505020204" pitchFamily="18" charset="0"/>
              <a:buChar char="∙"/>
              <a:defRPr sz="12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a:extLst>
              <a:ext uri="{FF2B5EF4-FFF2-40B4-BE49-F238E27FC236}">
                <a16:creationId xmlns:a16="http://schemas.microsoft.com/office/drawing/2014/main" id="{B305CF4F-3765-B1A0-821E-A67F0CA5EDD1}"/>
              </a:ext>
            </a:extLst>
          </p:cNvPr>
          <p:cNvSpPr>
            <a:spLocks noGrp="1"/>
          </p:cNvSpPr>
          <p:nvPr>
            <p:ph type="body" sz="quarter" idx="17"/>
          </p:nvPr>
        </p:nvSpPr>
        <p:spPr>
          <a:xfrm>
            <a:off x="4572000" y="1309604"/>
            <a:ext cx="3720280" cy="3417850"/>
          </a:xfrm>
        </p:spPr>
        <p:txBody>
          <a:bodyPr wrap="square" numCol="1" spcCol="180000">
            <a:noAutofit/>
          </a:bodyPr>
          <a:lstStyle>
            <a:lvl1pPr>
              <a:lnSpc>
                <a:spcPct val="100000"/>
              </a:lnSpc>
              <a:spcBef>
                <a:spcPts val="136"/>
              </a:spcBef>
              <a:spcAft>
                <a:spcPts val="136"/>
              </a:spcAft>
              <a:defRPr sz="1200" baseline="0">
                <a:solidFill>
                  <a:schemeClr val="tx1"/>
                </a:solidFill>
                <a:latin typeface="+mn-lt"/>
              </a:defRPr>
            </a:lvl1pPr>
            <a:lvl2pPr>
              <a:lnSpc>
                <a:spcPct val="100000"/>
              </a:lnSpc>
              <a:spcBef>
                <a:spcPts val="136"/>
              </a:spcBef>
              <a:spcAft>
                <a:spcPts val="136"/>
              </a:spcAft>
              <a:tabLst>
                <a:tab pos="547629" algn="l"/>
              </a:tabLst>
              <a:defRPr sz="1200" b="0">
                <a:solidFill>
                  <a:schemeClr val="tx2"/>
                </a:solidFill>
                <a:latin typeface="+mn-lt"/>
              </a:defRPr>
            </a:lvl2pPr>
            <a:lvl3pPr marL="116655" indent="-116655">
              <a:lnSpc>
                <a:spcPct val="100000"/>
              </a:lnSpc>
              <a:spcBef>
                <a:spcPts val="136"/>
              </a:spcBef>
              <a:spcAft>
                <a:spcPts val="136"/>
              </a:spcAft>
              <a:buFont typeface="Caecilia LT Std Light" panose="02060503040505020204" pitchFamily="18" charset="0"/>
              <a:buChar char="‐"/>
              <a:defRPr sz="1200">
                <a:solidFill>
                  <a:schemeClr val="tx1"/>
                </a:solidFill>
                <a:latin typeface="+mn-lt"/>
              </a:defRPr>
            </a:lvl3pPr>
            <a:lvl4pPr marL="240870" indent="-122056">
              <a:lnSpc>
                <a:spcPct val="100000"/>
              </a:lnSpc>
              <a:spcBef>
                <a:spcPts val="136"/>
              </a:spcBef>
              <a:spcAft>
                <a:spcPts val="136"/>
              </a:spcAft>
              <a:buClr>
                <a:schemeClr val="tx2"/>
              </a:buClr>
              <a:buFont typeface="Arial" panose="020B0604020202020204" pitchFamily="34" charset="0"/>
              <a:buChar char="•"/>
              <a:defRPr sz="1200">
                <a:solidFill>
                  <a:schemeClr val="tx1"/>
                </a:solidFill>
                <a:latin typeface="+mn-lt"/>
              </a:defRPr>
            </a:lvl4pPr>
            <a:lvl5pPr marL="360765" indent="-122056">
              <a:lnSpc>
                <a:spcPct val="100000"/>
              </a:lnSpc>
              <a:spcBef>
                <a:spcPts val="136"/>
              </a:spcBef>
              <a:spcAft>
                <a:spcPts val="136"/>
              </a:spcAft>
              <a:buClr>
                <a:schemeClr val="tx2"/>
              </a:buClr>
              <a:buFont typeface="Caecilia LT Std Light" panose="02060503040505020204" pitchFamily="18" charset="0"/>
              <a:buChar char="∙"/>
              <a:defRPr sz="12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055719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slide - teal">
    <p:bg>
      <p:bgPr>
        <a:solidFill>
          <a:schemeClr val="bg2"/>
        </a:solid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355727"/>
            <a:ext cx="7972833" cy="571704"/>
          </a:xfrm>
        </p:spPr>
        <p:txBody>
          <a:bodyPr/>
          <a:lstStyle>
            <a:lvl1pPr>
              <a:lnSpc>
                <a:spcPct val="100000"/>
              </a:lnSpc>
              <a:spcBef>
                <a:spcPts val="136"/>
              </a:spcBef>
              <a:spcAft>
                <a:spcPts val="136"/>
              </a:spcAft>
              <a:defRPr sz="3600" b="1">
                <a:solidFill>
                  <a:schemeClr val="bg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hasCustomPrompt="1"/>
          </p:nvPr>
        </p:nvSpPr>
        <p:spPr>
          <a:xfrm>
            <a:off x="491681" y="3037255"/>
            <a:ext cx="7972833" cy="379948"/>
          </a:xfrm>
        </p:spPr>
        <p:txBody>
          <a:bodyPr wrap="square" numCol="1">
            <a:noAutofit/>
          </a:bodyPr>
          <a:lstStyle>
            <a:lvl1pPr>
              <a:lnSpc>
                <a:spcPct val="100000"/>
              </a:lnSpc>
              <a:spcBef>
                <a:spcPts val="136"/>
              </a:spcBef>
              <a:spcAft>
                <a:spcPts val="136"/>
              </a:spcAft>
              <a:defRPr sz="2000" b="0">
                <a:solidFill>
                  <a:schemeClr val="bg1"/>
                </a:solidFill>
                <a:latin typeface="+mn-lt"/>
              </a:defRPr>
            </a:lvl1pPr>
          </a:lstStyle>
          <a:p>
            <a:pPr lvl="0"/>
            <a:r>
              <a:rPr lang="en-US" dirty="0"/>
              <a:t>Sub heading</a:t>
            </a:r>
          </a:p>
        </p:txBody>
      </p:sp>
    </p:spTree>
    <p:extLst>
      <p:ext uri="{BB962C8B-B14F-4D97-AF65-F5344CB8AC3E}">
        <p14:creationId xmlns:p14="http://schemas.microsoft.com/office/powerpoint/2010/main" val="41815525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 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283719"/>
            <a:ext cx="7972833" cy="643712"/>
          </a:xfrm>
        </p:spPr>
        <p:txBody>
          <a:bodyPr/>
          <a:lstStyle>
            <a:lvl1pPr>
              <a:lnSpc>
                <a:spcPct val="100000"/>
              </a:lnSpc>
              <a:spcBef>
                <a:spcPts val="136"/>
              </a:spcBef>
              <a:spcAft>
                <a:spcPts val="136"/>
              </a:spcAft>
              <a:defRPr sz="3600" b="1">
                <a:solidFill>
                  <a:schemeClr val="bg1"/>
                </a:solidFill>
                <a:highlight>
                  <a:srgbClr val="3389A0"/>
                </a:highlight>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hasCustomPrompt="1"/>
          </p:nvPr>
        </p:nvSpPr>
        <p:spPr>
          <a:xfrm>
            <a:off x="491681" y="3037255"/>
            <a:ext cx="7972833" cy="379948"/>
          </a:xfrm>
        </p:spPr>
        <p:txBody>
          <a:bodyPr wrap="square" numCol="1">
            <a:noAutofit/>
          </a:bodyPr>
          <a:lstStyle>
            <a:lvl1pPr>
              <a:lnSpc>
                <a:spcPct val="100000"/>
              </a:lnSpc>
              <a:spcBef>
                <a:spcPts val="136"/>
              </a:spcBef>
              <a:spcAft>
                <a:spcPts val="136"/>
              </a:spcAft>
              <a:defRPr sz="2000" b="0">
                <a:solidFill>
                  <a:schemeClr val="bg1"/>
                </a:solidFill>
                <a:highlight>
                  <a:srgbClr val="3389A0"/>
                </a:highlight>
                <a:latin typeface="+mn-lt"/>
              </a:defRPr>
            </a:lvl1pPr>
          </a:lstStyle>
          <a:p>
            <a:pPr lvl="0"/>
            <a:r>
              <a:rPr lang="en-US" dirty="0"/>
              <a:t>Sub heading</a:t>
            </a:r>
          </a:p>
        </p:txBody>
      </p:sp>
    </p:spTree>
    <p:extLst>
      <p:ext uri="{BB962C8B-B14F-4D97-AF65-F5344CB8AC3E}">
        <p14:creationId xmlns:p14="http://schemas.microsoft.com/office/powerpoint/2010/main" val="38603562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 mini fra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355727"/>
            <a:ext cx="6666833" cy="571704"/>
          </a:xfrm>
        </p:spPr>
        <p:txBody>
          <a:bodyPr/>
          <a:lstStyle>
            <a:lvl1pPr>
              <a:lnSpc>
                <a:spcPct val="100000"/>
              </a:lnSpc>
              <a:spcBef>
                <a:spcPts val="136"/>
              </a:spcBef>
              <a:spcAft>
                <a:spcPts val="136"/>
              </a:spcAft>
              <a:defRPr sz="3600" b="1">
                <a:solidFill>
                  <a:schemeClr val="bg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hasCustomPrompt="1"/>
          </p:nvPr>
        </p:nvSpPr>
        <p:spPr>
          <a:xfrm>
            <a:off x="491681" y="3037255"/>
            <a:ext cx="6666833" cy="379948"/>
          </a:xfrm>
        </p:spPr>
        <p:txBody>
          <a:bodyPr wrap="square" numCol="1">
            <a:noAutofit/>
          </a:bodyPr>
          <a:lstStyle>
            <a:lvl1pPr>
              <a:lnSpc>
                <a:spcPct val="100000"/>
              </a:lnSpc>
              <a:spcBef>
                <a:spcPts val="136"/>
              </a:spcBef>
              <a:spcAft>
                <a:spcPts val="136"/>
              </a:spcAft>
              <a:defRPr sz="2000" b="0">
                <a:solidFill>
                  <a:schemeClr val="bg1"/>
                </a:solidFill>
                <a:latin typeface="+mn-lt"/>
              </a:defRPr>
            </a:lvl1pPr>
          </a:lstStyle>
          <a:p>
            <a:pPr lvl="0"/>
            <a:r>
              <a:rPr lang="en-US" dirty="0"/>
              <a:t>Sub heading</a:t>
            </a:r>
          </a:p>
        </p:txBody>
      </p:sp>
    </p:spTree>
    <p:extLst>
      <p:ext uri="{BB962C8B-B14F-4D97-AF65-F5344CB8AC3E}">
        <p14:creationId xmlns:p14="http://schemas.microsoft.com/office/powerpoint/2010/main" val="27662283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slide - mini framer editable backgorun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355727"/>
            <a:ext cx="6666833" cy="571704"/>
          </a:xfrm>
        </p:spPr>
        <p:txBody>
          <a:bodyPr/>
          <a:lstStyle>
            <a:lvl1pPr>
              <a:lnSpc>
                <a:spcPct val="100000"/>
              </a:lnSpc>
              <a:spcBef>
                <a:spcPts val="136"/>
              </a:spcBef>
              <a:spcAft>
                <a:spcPts val="136"/>
              </a:spcAft>
              <a:defRPr sz="3600" b="1">
                <a:solidFill>
                  <a:schemeClr val="bg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hasCustomPrompt="1"/>
          </p:nvPr>
        </p:nvSpPr>
        <p:spPr>
          <a:xfrm>
            <a:off x="491681" y="3037255"/>
            <a:ext cx="6666833" cy="379948"/>
          </a:xfrm>
        </p:spPr>
        <p:txBody>
          <a:bodyPr wrap="square" numCol="1">
            <a:noAutofit/>
          </a:bodyPr>
          <a:lstStyle>
            <a:lvl1pPr>
              <a:lnSpc>
                <a:spcPct val="100000"/>
              </a:lnSpc>
              <a:spcBef>
                <a:spcPts val="136"/>
              </a:spcBef>
              <a:spcAft>
                <a:spcPts val="136"/>
              </a:spcAft>
              <a:defRPr sz="2000" b="0">
                <a:solidFill>
                  <a:schemeClr val="bg1"/>
                </a:solidFill>
                <a:latin typeface="+mn-lt"/>
              </a:defRPr>
            </a:lvl1pPr>
          </a:lstStyle>
          <a:p>
            <a:pPr lvl="0"/>
            <a:r>
              <a:rPr lang="en-US" dirty="0"/>
              <a:t>Sub heading</a:t>
            </a:r>
          </a:p>
        </p:txBody>
      </p:sp>
      <p:sp>
        <p:nvSpPr>
          <p:cNvPr id="3" name="Freeform: Shape 2">
            <a:extLst>
              <a:ext uri="{FF2B5EF4-FFF2-40B4-BE49-F238E27FC236}">
                <a16:creationId xmlns:a16="http://schemas.microsoft.com/office/drawing/2014/main" id="{D25B2B5A-EBB2-F8CB-C8E5-40209F3B05C8}"/>
              </a:ext>
            </a:extLst>
          </p:cNvPr>
          <p:cNvSpPr/>
          <p:nvPr userDrawn="1"/>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4189383 h 5143500"/>
              <a:gd name="connsiteX5" fmla="*/ 7565616 w 9144000"/>
              <a:gd name="connsiteY5" fmla="*/ 4189383 h 5143500"/>
              <a:gd name="connsiteX6" fmla="*/ 7565616 w 9144000"/>
              <a:gd name="connsiteY6" fmla="*/ 1885127 h 5143500"/>
              <a:gd name="connsiteX7" fmla="*/ 0 w 9144000"/>
              <a:gd name="connsiteY7" fmla="*/ 188512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9144000" y="0"/>
                </a:lnTo>
                <a:lnTo>
                  <a:pt x="9144000" y="5143500"/>
                </a:lnTo>
                <a:lnTo>
                  <a:pt x="0" y="5143500"/>
                </a:lnTo>
                <a:lnTo>
                  <a:pt x="0" y="4189383"/>
                </a:lnTo>
                <a:lnTo>
                  <a:pt x="7565616" y="4189383"/>
                </a:lnTo>
                <a:lnTo>
                  <a:pt x="7565616" y="1885127"/>
                </a:lnTo>
                <a:lnTo>
                  <a:pt x="0" y="1885127"/>
                </a:lnTo>
                <a:close/>
              </a:path>
            </a:pathLst>
          </a:cu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4" name="L-Shape 3">
            <a:extLst>
              <a:ext uri="{FF2B5EF4-FFF2-40B4-BE49-F238E27FC236}">
                <a16:creationId xmlns:a16="http://schemas.microsoft.com/office/drawing/2014/main" id="{EE6A6FA6-C51D-79EB-740F-D0F7067CEDD0}"/>
              </a:ext>
            </a:extLst>
          </p:cNvPr>
          <p:cNvSpPr>
            <a:spLocks noChangeAspect="1"/>
          </p:cNvSpPr>
          <p:nvPr userDrawn="1"/>
        </p:nvSpPr>
        <p:spPr>
          <a:xfrm rot="10800000">
            <a:off x="7020272" y="1563742"/>
            <a:ext cx="863992" cy="863992"/>
          </a:xfrm>
          <a:prstGeom prst="corner">
            <a:avLst>
              <a:gd name="adj1" fmla="val 37167"/>
              <a:gd name="adj2" fmla="val 369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90881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bject slide - full sized table">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2" name="Text Placeholder 25">
            <a:extLst>
              <a:ext uri="{FF2B5EF4-FFF2-40B4-BE49-F238E27FC236}">
                <a16:creationId xmlns:a16="http://schemas.microsoft.com/office/drawing/2014/main" id="{14E35CB5-6AD1-948A-8317-379F12A19BC6}"/>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72C522D7-E813-B8A3-7886-C584D938A62F}"/>
              </a:ext>
            </a:extLst>
          </p:cNvPr>
          <p:cNvSpPr>
            <a:spLocks noGrp="1"/>
          </p:cNvSpPr>
          <p:nvPr>
            <p:ph sz="quarter" idx="17"/>
          </p:nvPr>
        </p:nvSpPr>
        <p:spPr>
          <a:xfrm>
            <a:off x="494864" y="1307633"/>
            <a:ext cx="7969650" cy="3417849"/>
          </a:xfrm>
        </p:spPr>
        <p:txBody>
          <a:bodyPr wrap="square" numCol="1"/>
          <a:lstStyle>
            <a:lvl1pPr>
              <a:lnSpc>
                <a:spcPct val="100000"/>
              </a:lnSpc>
              <a:spcBef>
                <a:spcPts val="136"/>
              </a:spcBef>
              <a:spcAft>
                <a:spcPts val="136"/>
              </a:spcAft>
              <a:defRPr lang="en-US" sz="1200" kern="1200" baseline="0" dirty="0">
                <a:solidFill>
                  <a:schemeClr val="tx1"/>
                </a:solidFill>
                <a:latin typeface="+mj-lt"/>
                <a:ea typeface="Caecilia LT Std Light" pitchFamily="50" charset="0"/>
                <a:cs typeface="Caecilia LT Std Light" pitchFamily="50" charset="0"/>
              </a:defRPr>
            </a:lvl1pPr>
            <a:lvl2pPr>
              <a:lnSpc>
                <a:spcPct val="100000"/>
              </a:lnSpc>
              <a:spcBef>
                <a:spcPts val="136"/>
              </a:spcBef>
              <a:spcAft>
                <a:spcPts val="136"/>
              </a:spcAft>
              <a:defRPr lang="en-US" sz="1200" b="0" kern="1200" dirty="0">
                <a:solidFill>
                  <a:schemeClr val="tx2"/>
                </a:solidFill>
                <a:latin typeface="+mj-lt"/>
                <a:ea typeface="Caecilia LT Std Roman" pitchFamily="50" charset="0"/>
                <a:cs typeface="Caecilia LT Std Roman" pitchFamily="50" charset="0"/>
              </a:defRPr>
            </a:lvl2pPr>
            <a:lvl3pPr>
              <a:lnSpc>
                <a:spcPct val="100000"/>
              </a:lnSpc>
              <a:spcBef>
                <a:spcPts val="136"/>
              </a:spcBef>
              <a:spcAft>
                <a:spcPts val="136"/>
              </a:spcAft>
              <a:defRPr lang="en-US" sz="1200" kern="1200" dirty="0">
                <a:solidFill>
                  <a:schemeClr val="tx1"/>
                </a:solidFill>
                <a:latin typeface="+mj-lt"/>
                <a:ea typeface="Caecilia LT Std Light"/>
                <a:cs typeface="Caecilia LT Std Light"/>
              </a:defRPr>
            </a:lvl3pPr>
            <a:lvl4pPr>
              <a:lnSpc>
                <a:spcPct val="100000"/>
              </a:lnSpc>
              <a:spcBef>
                <a:spcPts val="136"/>
              </a:spcBef>
              <a:spcAft>
                <a:spcPts val="136"/>
              </a:spcAft>
              <a:defRPr lang="en-US" sz="1200" kern="1200" dirty="0">
                <a:solidFill>
                  <a:schemeClr val="tx1"/>
                </a:solidFill>
                <a:latin typeface="+mj-lt"/>
                <a:ea typeface="Caecilia LT Std Light"/>
                <a:cs typeface="Caecilia LT Std Light"/>
              </a:defRPr>
            </a:lvl4pPr>
            <a:lvl5pPr>
              <a:lnSpc>
                <a:spcPct val="100000"/>
              </a:lnSpc>
              <a:spcBef>
                <a:spcPts val="136"/>
              </a:spcBef>
              <a:spcAft>
                <a:spcPts val="136"/>
              </a:spcAft>
              <a:defRPr lang="en-US" sz="1200" kern="1200" dirty="0">
                <a:solidFill>
                  <a:schemeClr val="tx1"/>
                </a:solidFill>
                <a:latin typeface="+mj-lt"/>
                <a:ea typeface="Caecilia LT Std Light"/>
                <a:cs typeface="Caecilia LT Std Light"/>
              </a:defRPr>
            </a:lvl5pPr>
          </a:lstStyle>
          <a:p>
            <a:pPr lvl="0" algn="l" defTabSz="529266" rtl="0" eaLnBrk="1" fontAlgn="base" hangingPunct="1">
              <a:lnSpc>
                <a:spcPct val="100000"/>
              </a:lnSpc>
              <a:spcBef>
                <a:spcPts val="272"/>
              </a:spcBef>
              <a:spcAft>
                <a:spcPts val="272"/>
              </a:spcAft>
              <a:buFont typeface="Arial" panose="020B0604020202020204" pitchFamily="34" charset="0"/>
            </a:pPr>
            <a:r>
              <a:rPr lang="en-US"/>
              <a:t>Click to edit Master text styles</a:t>
            </a:r>
          </a:p>
          <a:p>
            <a:pPr lvl="1" algn="l" defTabSz="529266" rtl="0" eaLnBrk="1" fontAlgn="base" hangingPunct="1">
              <a:lnSpc>
                <a:spcPct val="100000"/>
              </a:lnSpc>
              <a:spcBef>
                <a:spcPts val="272"/>
              </a:spcBef>
              <a:spcAft>
                <a:spcPts val="272"/>
              </a:spcAft>
              <a:buFont typeface="Arial" panose="020B0604020202020204" pitchFamily="34" charset="0"/>
            </a:pPr>
            <a:r>
              <a:rPr lang="en-US"/>
              <a:t>Second level</a:t>
            </a:r>
          </a:p>
          <a:p>
            <a:pPr lvl="2" algn="l" defTabSz="529266" rtl="0" eaLnBrk="1" fontAlgn="base" hangingPunct="1">
              <a:lnSpc>
                <a:spcPct val="100000"/>
              </a:lnSpc>
              <a:spcBef>
                <a:spcPts val="272"/>
              </a:spcBef>
              <a:spcAft>
                <a:spcPts val="272"/>
              </a:spcAft>
              <a:buFont typeface="Arial" panose="020B0604020202020204" pitchFamily="34" charset="0"/>
            </a:pPr>
            <a:r>
              <a:rPr lang="en-US"/>
              <a:t>Third level</a:t>
            </a:r>
          </a:p>
          <a:p>
            <a:pPr lvl="3" algn="l" defTabSz="529266" rtl="0" eaLnBrk="1" fontAlgn="base" hangingPunct="1">
              <a:lnSpc>
                <a:spcPct val="100000"/>
              </a:lnSpc>
              <a:spcBef>
                <a:spcPts val="272"/>
              </a:spcBef>
              <a:spcAft>
                <a:spcPts val="272"/>
              </a:spcAft>
              <a:buFont typeface="Arial" panose="020B0604020202020204" pitchFamily="34" charset="0"/>
            </a:pPr>
            <a:r>
              <a:rPr lang="en-US"/>
              <a:t>Fourth level</a:t>
            </a:r>
          </a:p>
          <a:p>
            <a:pPr lvl="4" algn="l" defTabSz="529266" rtl="0" eaLnBrk="1" fontAlgn="base" hangingPunct="1">
              <a:lnSpc>
                <a:spcPct val="100000"/>
              </a:lnSpc>
              <a:spcBef>
                <a:spcPts val="272"/>
              </a:spcBef>
              <a:spcAft>
                <a:spcPts val="272"/>
              </a:spcAft>
              <a:buFont typeface="Arial" panose="020B0604020202020204" pitchFamily="34" charset="0"/>
            </a:pPr>
            <a:r>
              <a:rPr lang="en-US"/>
              <a:t>Fifth level</a:t>
            </a:r>
            <a:endParaRPr lang="en-US" dirty="0"/>
          </a:p>
        </p:txBody>
      </p:sp>
    </p:spTree>
    <p:extLst>
      <p:ext uri="{BB962C8B-B14F-4D97-AF65-F5344CB8AC3E}">
        <p14:creationId xmlns:p14="http://schemas.microsoft.com/office/powerpoint/2010/main" val="27914161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slide - full size image">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04B7037-9C37-4E98-B41D-1B437453C105}"/>
              </a:ext>
            </a:extLst>
          </p:cNvPr>
          <p:cNvSpPr>
            <a:spLocks noGrp="1"/>
          </p:cNvSpPr>
          <p:nvPr>
            <p:ph type="title" hasCustomPrompt="1"/>
          </p:nvPr>
        </p:nvSpPr>
        <p:spPr>
          <a:xfrm>
            <a:off x="491680" y="256339"/>
            <a:ext cx="7972833" cy="453667"/>
          </a:xfrm>
        </p:spPr>
        <p:txBody>
          <a:bodyPr/>
          <a:lstStyle>
            <a:lvl1pPr>
              <a:lnSpc>
                <a:spcPct val="100000"/>
              </a:lnSpc>
              <a:spcBef>
                <a:spcPts val="136"/>
              </a:spcBef>
              <a:spcAft>
                <a:spcPts val="136"/>
              </a:spcAft>
              <a:defRPr b="0">
                <a:solidFill>
                  <a:schemeClr val="tx1"/>
                </a:solidFill>
                <a:latin typeface="+mn-lt"/>
              </a:defRPr>
            </a:lvl1pPr>
          </a:lstStyle>
          <a:p>
            <a:r>
              <a:rPr lang="en-US" dirty="0"/>
              <a:t>Headline</a:t>
            </a:r>
            <a:endParaRPr lang="en-GB" dirty="0"/>
          </a:p>
        </p:txBody>
      </p:sp>
      <p:sp>
        <p:nvSpPr>
          <p:cNvPr id="3" name="Picture Placeholder 2">
            <a:extLst>
              <a:ext uri="{FF2B5EF4-FFF2-40B4-BE49-F238E27FC236}">
                <a16:creationId xmlns:a16="http://schemas.microsoft.com/office/drawing/2014/main" id="{D18B9BBF-E18E-CD41-29EF-17A8CDC20A95}"/>
              </a:ext>
            </a:extLst>
          </p:cNvPr>
          <p:cNvSpPr>
            <a:spLocks noGrp="1"/>
          </p:cNvSpPr>
          <p:nvPr>
            <p:ph type="pic" sz="quarter" idx="18"/>
          </p:nvPr>
        </p:nvSpPr>
        <p:spPr>
          <a:xfrm>
            <a:off x="0" y="1299570"/>
            <a:ext cx="9144000" cy="3425912"/>
          </a:xfrm>
        </p:spPr>
        <p:txBody>
          <a:bodyPr rtlCol="0">
            <a:noAutofit/>
          </a:bodyPr>
          <a:lstStyle/>
          <a:p>
            <a:pPr lvl="0"/>
            <a:r>
              <a:rPr lang="en-US" noProof="0"/>
              <a:t>Click icon to add picture</a:t>
            </a:r>
            <a:endParaRPr lang="en-GB" noProof="0"/>
          </a:p>
        </p:txBody>
      </p:sp>
      <p:sp>
        <p:nvSpPr>
          <p:cNvPr id="4" name="Text Placeholder 25">
            <a:extLst>
              <a:ext uri="{FF2B5EF4-FFF2-40B4-BE49-F238E27FC236}">
                <a16:creationId xmlns:a16="http://schemas.microsoft.com/office/drawing/2014/main" id="{1AF8E06C-68DE-3019-F84F-EA38ED0EDE4C}"/>
              </a:ext>
            </a:extLst>
          </p:cNvPr>
          <p:cNvSpPr>
            <a:spLocks noGrp="1"/>
          </p:cNvSpPr>
          <p:nvPr>
            <p:ph type="body" sz="quarter" idx="15"/>
          </p:nvPr>
        </p:nvSpPr>
        <p:spPr>
          <a:xfrm>
            <a:off x="491681" y="819831"/>
            <a:ext cx="7972833" cy="379948"/>
          </a:xfrm>
        </p:spPr>
        <p:txBody>
          <a:bodyPr wrap="square" numCol="1">
            <a:noAutofit/>
          </a:bodyPr>
          <a:lstStyle>
            <a:lvl1pPr>
              <a:lnSpc>
                <a:spcPct val="100000"/>
              </a:lnSpc>
              <a:spcBef>
                <a:spcPts val="136"/>
              </a:spcBef>
              <a:spcAft>
                <a:spcPts val="136"/>
              </a:spcAft>
              <a:defRPr sz="1400" b="1">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4141263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1679" y="256339"/>
            <a:ext cx="7972833" cy="453667"/>
          </a:xfrm>
          <a:prstGeom prst="rect">
            <a:avLst/>
          </a:prstGeom>
        </p:spPr>
        <p:txBody>
          <a:bodyPr vert="horz" lIns="0" tIns="0" rIns="0" bIns="0" rtlCol="0" anchor="b">
            <a:noAutofit/>
          </a:bodyPr>
          <a:lstStyle/>
          <a:p>
            <a:r>
              <a:rPr lang="en-US" dirty="0"/>
              <a:t>Headline</a:t>
            </a:r>
            <a:endParaRPr lang="en-GB" dirty="0"/>
          </a:p>
        </p:txBody>
      </p:sp>
      <p:sp>
        <p:nvSpPr>
          <p:cNvPr id="3" name="Text Placeholder 2"/>
          <p:cNvSpPr>
            <a:spLocks noGrp="1"/>
          </p:cNvSpPr>
          <p:nvPr>
            <p:ph type="body" idx="1"/>
          </p:nvPr>
        </p:nvSpPr>
        <p:spPr>
          <a:xfrm>
            <a:off x="491679" y="2199261"/>
            <a:ext cx="5264907" cy="2469193"/>
          </a:xfrm>
          <a:prstGeom prst="rect">
            <a:avLst/>
          </a:prstGeom>
        </p:spPr>
        <p:txBody>
          <a:bodyPr vert="horz" lIns="0" tIns="0" rIns="0" bIns="0" numCol="2" spcCol="180000" rtlCol="0">
            <a:noAutofit/>
          </a:bodyPr>
          <a:lstStyle/>
          <a:p>
            <a:pPr lvl="0"/>
            <a:r>
              <a:rPr lang="en-US" dirty="0"/>
              <a:t>Subtitle 1</a:t>
            </a:r>
          </a:p>
          <a:p>
            <a:pPr lvl="1"/>
            <a:r>
              <a:rPr lang="en-US" dirty="0"/>
              <a:t>Subtitle 2</a:t>
            </a:r>
          </a:p>
          <a:p>
            <a:pPr lvl="2"/>
            <a:r>
              <a:rPr lang="en-US" dirty="0"/>
              <a:t>Body text</a:t>
            </a:r>
          </a:p>
          <a:p>
            <a:pPr lvl="3"/>
            <a:r>
              <a:rPr lang="en-US" dirty="0"/>
              <a:t>Bullet 1</a:t>
            </a:r>
          </a:p>
          <a:p>
            <a:pPr lvl="4"/>
            <a:r>
              <a:rPr lang="en-US" dirty="0"/>
              <a:t>Bullet 2</a:t>
            </a:r>
          </a:p>
          <a:p>
            <a:pPr lvl="5"/>
            <a:r>
              <a:rPr lang="en-US" dirty="0"/>
              <a:t>Bullet 3</a:t>
            </a:r>
          </a:p>
        </p:txBody>
      </p:sp>
    </p:spTree>
    <p:extLst>
      <p:ext uri="{BB962C8B-B14F-4D97-AF65-F5344CB8AC3E}">
        <p14:creationId xmlns:p14="http://schemas.microsoft.com/office/powerpoint/2010/main" val="193037526"/>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28" r:id="rId3"/>
    <p:sldLayoutId id="2147484213" r:id="rId4"/>
    <p:sldLayoutId id="2147484214" r:id="rId5"/>
    <p:sldLayoutId id="2147484215" r:id="rId6"/>
    <p:sldLayoutId id="2147484245" r:id="rId7"/>
    <p:sldLayoutId id="2147484216" r:id="rId8"/>
    <p:sldLayoutId id="2147484217" r:id="rId9"/>
    <p:sldLayoutId id="2147484218" r:id="rId10"/>
    <p:sldLayoutId id="2147484219" r:id="rId11"/>
    <p:sldLayoutId id="2147484220" r:id="rId12"/>
    <p:sldLayoutId id="2147484221" r:id="rId13"/>
    <p:sldLayoutId id="2147484222" r:id="rId14"/>
    <p:sldLayoutId id="2147484236" r:id="rId15"/>
    <p:sldLayoutId id="2147484223" r:id="rId16"/>
    <p:sldLayoutId id="2147484244" r:id="rId17"/>
  </p:sldLayoutIdLst>
  <p:transition>
    <p:fade/>
  </p:transition>
  <p:hf hdr="0" ftr="0" dt="0"/>
  <p:txStyles>
    <p:titleStyle>
      <a:lvl1pPr algn="l" defTabSz="464856" rtl="0" eaLnBrk="1" latinLnBrk="0" hangingPunct="1">
        <a:spcBef>
          <a:spcPts val="203"/>
        </a:spcBef>
        <a:spcAft>
          <a:spcPts val="203"/>
        </a:spcAft>
        <a:buNone/>
        <a:defRPr sz="2400" b="1" kern="1200">
          <a:solidFill>
            <a:schemeClr val="tx2"/>
          </a:solidFill>
          <a:latin typeface="+mn-lt"/>
          <a:ea typeface="+mj-ea"/>
          <a:cs typeface="+mj-cs"/>
        </a:defRPr>
      </a:lvl1pPr>
    </p:titleStyle>
    <p:bodyStyle>
      <a:lvl1pPr marL="0" indent="0" algn="l" defTabSz="464856" rtl="0" eaLnBrk="1" latinLnBrk="0" hangingPunct="1">
        <a:lnSpc>
          <a:spcPct val="100000"/>
        </a:lnSpc>
        <a:spcBef>
          <a:spcPts val="136"/>
        </a:spcBef>
        <a:spcAft>
          <a:spcPts val="136"/>
        </a:spcAft>
        <a:buFont typeface="Arial" pitchFamily="34" charset="0"/>
        <a:buNone/>
        <a:defRPr sz="2000" b="0" kern="1200">
          <a:solidFill>
            <a:schemeClr val="tx2"/>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defRPr sz="1200" b="1" kern="1200">
          <a:solidFill>
            <a:schemeClr val="tx1"/>
          </a:solidFill>
          <a:latin typeface="+mn-lt"/>
          <a:ea typeface="+mn-ea"/>
          <a:cs typeface="+mn-cs"/>
        </a:defRPr>
      </a:lvl2pPr>
      <a:lvl3pPr marL="0" indent="0" algn="l" defTabSz="464856" rtl="0" eaLnBrk="1" latinLnBrk="0" hangingPunct="1">
        <a:lnSpc>
          <a:spcPct val="100000"/>
        </a:lnSpc>
        <a:spcBef>
          <a:spcPts val="136"/>
        </a:spcBef>
        <a:spcAft>
          <a:spcPts val="136"/>
        </a:spcAft>
        <a:buClr>
          <a:schemeClr val="accent1"/>
        </a:buClr>
        <a:buFont typeface="Arial" panose="020B0604020202020204" pitchFamily="34" charset="0"/>
        <a:buNone/>
        <a:defRPr sz="1200" kern="1200">
          <a:solidFill>
            <a:schemeClr val="tx1"/>
          </a:solidFill>
          <a:latin typeface="+mn-lt"/>
          <a:ea typeface="+mn-ea"/>
          <a:cs typeface="+mn-cs"/>
        </a:defRPr>
      </a:lvl3pPr>
      <a:lvl4pPr marL="69947" indent="-69947" algn="l" defTabSz="464856" rtl="0" eaLnBrk="1" latinLnBrk="0" hangingPunct="1">
        <a:lnSpc>
          <a:spcPct val="100000"/>
        </a:lnSpc>
        <a:spcBef>
          <a:spcPts val="136"/>
        </a:spcBef>
        <a:spcAft>
          <a:spcPts val="136"/>
        </a:spcAft>
        <a:buClr>
          <a:schemeClr val="tx1"/>
        </a:buClr>
        <a:buFont typeface="Caecilia LT Std Light" panose="00000400000000000000" pitchFamily="50" charset="0"/>
        <a:buChar char="-"/>
        <a:defRPr sz="1200" kern="1200">
          <a:solidFill>
            <a:schemeClr val="tx1"/>
          </a:solidFill>
          <a:latin typeface="+mn-lt"/>
          <a:ea typeface="+mn-ea"/>
          <a:cs typeface="+mn-cs"/>
        </a:defRPr>
      </a:lvl4pPr>
      <a:lvl5pPr marL="132900" indent="-62953" algn="l" defTabSz="464856" rtl="0" eaLnBrk="1" latinLnBrk="0" hangingPunct="1">
        <a:lnSpc>
          <a:spcPct val="100000"/>
        </a:lnSpc>
        <a:spcBef>
          <a:spcPts val="136"/>
        </a:spcBef>
        <a:spcAft>
          <a:spcPts val="136"/>
        </a:spcAft>
        <a:buFont typeface="Arial" panose="020B0604020202020204" pitchFamily="34"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p:bodyStyle>
    <p:otherStyle>
      <a:defPPr>
        <a:defRPr lang="en-US"/>
      </a:defPPr>
      <a:lvl1pPr marL="0" algn="l" defTabSz="464856" rtl="0" eaLnBrk="1" latinLnBrk="0" hangingPunct="1">
        <a:defRPr sz="915" kern="1200">
          <a:solidFill>
            <a:schemeClr val="tx1"/>
          </a:solidFill>
          <a:latin typeface="+mn-lt"/>
          <a:ea typeface="+mn-ea"/>
          <a:cs typeface="+mn-cs"/>
        </a:defRPr>
      </a:lvl1pPr>
      <a:lvl2pPr marL="232428" algn="l" defTabSz="464856" rtl="0" eaLnBrk="1" latinLnBrk="0" hangingPunct="1">
        <a:defRPr sz="915" kern="1200">
          <a:solidFill>
            <a:schemeClr val="tx1"/>
          </a:solidFill>
          <a:latin typeface="+mn-lt"/>
          <a:ea typeface="+mn-ea"/>
          <a:cs typeface="+mn-cs"/>
        </a:defRPr>
      </a:lvl2pPr>
      <a:lvl3pPr marL="464856" algn="l" defTabSz="464856" rtl="0" eaLnBrk="1" latinLnBrk="0" hangingPunct="1">
        <a:defRPr sz="915" kern="1200">
          <a:solidFill>
            <a:schemeClr val="tx1"/>
          </a:solidFill>
          <a:latin typeface="+mn-lt"/>
          <a:ea typeface="+mn-ea"/>
          <a:cs typeface="+mn-cs"/>
        </a:defRPr>
      </a:lvl3pPr>
      <a:lvl4pPr marL="697285" algn="l" defTabSz="464856" rtl="0" eaLnBrk="1" latinLnBrk="0" hangingPunct="1">
        <a:defRPr sz="915" kern="1200">
          <a:solidFill>
            <a:schemeClr val="tx1"/>
          </a:solidFill>
          <a:latin typeface="+mn-lt"/>
          <a:ea typeface="+mn-ea"/>
          <a:cs typeface="+mn-cs"/>
        </a:defRPr>
      </a:lvl4pPr>
      <a:lvl5pPr marL="929714" algn="l" defTabSz="464856" rtl="0" eaLnBrk="1" latinLnBrk="0" hangingPunct="1">
        <a:defRPr sz="915" kern="1200">
          <a:solidFill>
            <a:schemeClr val="tx1"/>
          </a:solidFill>
          <a:latin typeface="+mn-lt"/>
          <a:ea typeface="+mn-ea"/>
          <a:cs typeface="+mn-cs"/>
        </a:defRPr>
      </a:lvl5pPr>
      <a:lvl6pPr marL="1162141" algn="l" defTabSz="464856" rtl="0" eaLnBrk="1" latinLnBrk="0" hangingPunct="1">
        <a:defRPr sz="915" kern="1200">
          <a:solidFill>
            <a:schemeClr val="tx1"/>
          </a:solidFill>
          <a:latin typeface="+mn-lt"/>
          <a:ea typeface="+mn-ea"/>
          <a:cs typeface="+mn-cs"/>
        </a:defRPr>
      </a:lvl6pPr>
      <a:lvl7pPr marL="1394570" algn="l" defTabSz="464856" rtl="0" eaLnBrk="1" latinLnBrk="0" hangingPunct="1">
        <a:defRPr sz="915" kern="1200">
          <a:solidFill>
            <a:schemeClr val="tx1"/>
          </a:solidFill>
          <a:latin typeface="+mn-lt"/>
          <a:ea typeface="+mn-ea"/>
          <a:cs typeface="+mn-cs"/>
        </a:defRPr>
      </a:lvl7pPr>
      <a:lvl8pPr marL="1626998" algn="l" defTabSz="464856" rtl="0" eaLnBrk="1" latinLnBrk="0" hangingPunct="1">
        <a:defRPr sz="915" kern="1200">
          <a:solidFill>
            <a:schemeClr val="tx1"/>
          </a:solidFill>
          <a:latin typeface="+mn-lt"/>
          <a:ea typeface="+mn-ea"/>
          <a:cs typeface="+mn-cs"/>
        </a:defRPr>
      </a:lvl8pPr>
      <a:lvl9pPr marL="1859426" algn="l" defTabSz="464856" rtl="0" eaLnBrk="1" latinLnBrk="0" hangingPunct="1">
        <a:defRPr sz="9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1679" y="256339"/>
            <a:ext cx="7972833" cy="453667"/>
          </a:xfrm>
          <a:prstGeom prst="rect">
            <a:avLst/>
          </a:prstGeom>
        </p:spPr>
        <p:txBody>
          <a:bodyPr vert="horz" lIns="0" tIns="0" rIns="0" bIns="0" rtlCol="0" anchor="b">
            <a:noAutofit/>
          </a:bodyPr>
          <a:lstStyle/>
          <a:p>
            <a:r>
              <a:rPr lang="en-US" dirty="0"/>
              <a:t>Headline</a:t>
            </a:r>
            <a:endParaRPr lang="en-GB" dirty="0"/>
          </a:p>
        </p:txBody>
      </p:sp>
      <p:sp>
        <p:nvSpPr>
          <p:cNvPr id="3" name="Text Placeholder 2"/>
          <p:cNvSpPr>
            <a:spLocks noGrp="1"/>
          </p:cNvSpPr>
          <p:nvPr>
            <p:ph type="body" idx="1"/>
          </p:nvPr>
        </p:nvSpPr>
        <p:spPr>
          <a:xfrm>
            <a:off x="491679" y="2199261"/>
            <a:ext cx="5264907" cy="2469193"/>
          </a:xfrm>
          <a:prstGeom prst="rect">
            <a:avLst/>
          </a:prstGeom>
        </p:spPr>
        <p:txBody>
          <a:bodyPr vert="horz" lIns="0" tIns="0" rIns="0" bIns="0" numCol="2" spcCol="180000" rtlCol="0">
            <a:noAutofit/>
          </a:bodyPr>
          <a:lstStyle/>
          <a:p>
            <a:pPr lvl="0"/>
            <a:r>
              <a:rPr lang="en-US" dirty="0"/>
              <a:t>Subtitle 1</a:t>
            </a:r>
          </a:p>
          <a:p>
            <a:pPr lvl="1"/>
            <a:r>
              <a:rPr lang="en-US" dirty="0"/>
              <a:t>Subtitle 2</a:t>
            </a:r>
          </a:p>
          <a:p>
            <a:pPr lvl="2"/>
            <a:r>
              <a:rPr lang="en-US" dirty="0"/>
              <a:t>Body text</a:t>
            </a:r>
          </a:p>
          <a:p>
            <a:pPr lvl="3"/>
            <a:r>
              <a:rPr lang="en-US" dirty="0"/>
              <a:t>Bullet 1</a:t>
            </a:r>
          </a:p>
          <a:p>
            <a:pPr lvl="4"/>
            <a:r>
              <a:rPr lang="en-US" dirty="0"/>
              <a:t>Bullet 2</a:t>
            </a:r>
          </a:p>
          <a:p>
            <a:pPr lvl="5"/>
            <a:r>
              <a:rPr lang="en-US" dirty="0"/>
              <a:t>Bullet 3</a:t>
            </a:r>
          </a:p>
        </p:txBody>
      </p:sp>
    </p:spTree>
    <p:extLst>
      <p:ext uri="{BB962C8B-B14F-4D97-AF65-F5344CB8AC3E}">
        <p14:creationId xmlns:p14="http://schemas.microsoft.com/office/powerpoint/2010/main" val="606532755"/>
      </p:ext>
    </p:extLst>
  </p:cSld>
  <p:clrMap bg1="lt1" tx1="dk1" bg2="lt2" tx2="dk2" accent1="accent1" accent2="accent2" accent3="accent3" accent4="accent4" accent5="accent5" accent6="accent6" hlink="hlink" folHlink="folHlink"/>
  <p:sldLayoutIdLst>
    <p:sldLayoutId id="2147484230" r:id="rId1"/>
    <p:sldLayoutId id="2147484232" r:id="rId2"/>
    <p:sldLayoutId id="2147484231" r:id="rId3"/>
    <p:sldLayoutId id="2147484233" r:id="rId4"/>
  </p:sldLayoutIdLst>
  <p:transition>
    <p:fade/>
  </p:transition>
  <p:hf hdr="0" ftr="0" dt="0"/>
  <p:txStyles>
    <p:titleStyle>
      <a:lvl1pPr algn="l" defTabSz="464856" rtl="0" eaLnBrk="1" latinLnBrk="0" hangingPunct="1">
        <a:spcBef>
          <a:spcPts val="203"/>
        </a:spcBef>
        <a:spcAft>
          <a:spcPts val="203"/>
        </a:spcAft>
        <a:buNone/>
        <a:defRPr sz="2400" b="1" kern="1200">
          <a:solidFill>
            <a:schemeClr val="tx2"/>
          </a:solidFill>
          <a:latin typeface="+mn-lt"/>
          <a:ea typeface="+mj-ea"/>
          <a:cs typeface="+mj-cs"/>
        </a:defRPr>
      </a:lvl1pPr>
    </p:titleStyle>
    <p:bodyStyle>
      <a:lvl1pPr marL="0" indent="0" algn="l" defTabSz="464856" rtl="0" eaLnBrk="1" latinLnBrk="0" hangingPunct="1">
        <a:lnSpc>
          <a:spcPct val="100000"/>
        </a:lnSpc>
        <a:spcBef>
          <a:spcPts val="136"/>
        </a:spcBef>
        <a:spcAft>
          <a:spcPts val="136"/>
        </a:spcAft>
        <a:buFont typeface="Arial" pitchFamily="34" charset="0"/>
        <a:buNone/>
        <a:defRPr sz="2000" b="0" kern="1200">
          <a:solidFill>
            <a:schemeClr val="tx2"/>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defRPr sz="1200" b="1" kern="1200">
          <a:solidFill>
            <a:schemeClr val="tx1"/>
          </a:solidFill>
          <a:latin typeface="+mn-lt"/>
          <a:ea typeface="+mn-ea"/>
          <a:cs typeface="+mn-cs"/>
        </a:defRPr>
      </a:lvl2pPr>
      <a:lvl3pPr marL="0" indent="0" algn="l" defTabSz="464856" rtl="0" eaLnBrk="1" latinLnBrk="0" hangingPunct="1">
        <a:lnSpc>
          <a:spcPct val="100000"/>
        </a:lnSpc>
        <a:spcBef>
          <a:spcPts val="136"/>
        </a:spcBef>
        <a:spcAft>
          <a:spcPts val="136"/>
        </a:spcAft>
        <a:buClr>
          <a:schemeClr val="accent1"/>
        </a:buClr>
        <a:buFont typeface="Arial" panose="020B0604020202020204" pitchFamily="34" charset="0"/>
        <a:buNone/>
        <a:defRPr sz="1200" kern="1200">
          <a:solidFill>
            <a:schemeClr val="tx1"/>
          </a:solidFill>
          <a:latin typeface="+mn-lt"/>
          <a:ea typeface="+mn-ea"/>
          <a:cs typeface="+mn-cs"/>
        </a:defRPr>
      </a:lvl3pPr>
      <a:lvl4pPr marL="69947" indent="-69947" algn="l" defTabSz="464856" rtl="0" eaLnBrk="1" latinLnBrk="0" hangingPunct="1">
        <a:lnSpc>
          <a:spcPct val="100000"/>
        </a:lnSpc>
        <a:spcBef>
          <a:spcPts val="136"/>
        </a:spcBef>
        <a:spcAft>
          <a:spcPts val="136"/>
        </a:spcAft>
        <a:buClr>
          <a:schemeClr val="tx1"/>
        </a:buClr>
        <a:buFont typeface="Caecilia LT Std Light" panose="00000400000000000000" pitchFamily="50" charset="0"/>
        <a:buChar char="-"/>
        <a:defRPr sz="1200" kern="1200">
          <a:solidFill>
            <a:schemeClr val="tx1"/>
          </a:solidFill>
          <a:latin typeface="+mn-lt"/>
          <a:ea typeface="+mn-ea"/>
          <a:cs typeface="+mn-cs"/>
        </a:defRPr>
      </a:lvl4pPr>
      <a:lvl5pPr marL="132900" indent="-62953" algn="l" defTabSz="464856" rtl="0" eaLnBrk="1" latinLnBrk="0" hangingPunct="1">
        <a:lnSpc>
          <a:spcPct val="100000"/>
        </a:lnSpc>
        <a:spcBef>
          <a:spcPts val="136"/>
        </a:spcBef>
        <a:spcAft>
          <a:spcPts val="136"/>
        </a:spcAft>
        <a:buFont typeface="Arial" panose="020B0604020202020204" pitchFamily="34"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p:bodyStyle>
    <p:otherStyle>
      <a:defPPr>
        <a:defRPr lang="en-US"/>
      </a:defPPr>
      <a:lvl1pPr marL="0" algn="l" defTabSz="464856" rtl="0" eaLnBrk="1" latinLnBrk="0" hangingPunct="1">
        <a:defRPr sz="915" kern="1200">
          <a:solidFill>
            <a:schemeClr val="tx1"/>
          </a:solidFill>
          <a:latin typeface="+mn-lt"/>
          <a:ea typeface="+mn-ea"/>
          <a:cs typeface="+mn-cs"/>
        </a:defRPr>
      </a:lvl1pPr>
      <a:lvl2pPr marL="232428" algn="l" defTabSz="464856" rtl="0" eaLnBrk="1" latinLnBrk="0" hangingPunct="1">
        <a:defRPr sz="915" kern="1200">
          <a:solidFill>
            <a:schemeClr val="tx1"/>
          </a:solidFill>
          <a:latin typeface="+mn-lt"/>
          <a:ea typeface="+mn-ea"/>
          <a:cs typeface="+mn-cs"/>
        </a:defRPr>
      </a:lvl2pPr>
      <a:lvl3pPr marL="464856" algn="l" defTabSz="464856" rtl="0" eaLnBrk="1" latinLnBrk="0" hangingPunct="1">
        <a:defRPr sz="915" kern="1200">
          <a:solidFill>
            <a:schemeClr val="tx1"/>
          </a:solidFill>
          <a:latin typeface="+mn-lt"/>
          <a:ea typeface="+mn-ea"/>
          <a:cs typeface="+mn-cs"/>
        </a:defRPr>
      </a:lvl3pPr>
      <a:lvl4pPr marL="697285" algn="l" defTabSz="464856" rtl="0" eaLnBrk="1" latinLnBrk="0" hangingPunct="1">
        <a:defRPr sz="915" kern="1200">
          <a:solidFill>
            <a:schemeClr val="tx1"/>
          </a:solidFill>
          <a:latin typeface="+mn-lt"/>
          <a:ea typeface="+mn-ea"/>
          <a:cs typeface="+mn-cs"/>
        </a:defRPr>
      </a:lvl4pPr>
      <a:lvl5pPr marL="929714" algn="l" defTabSz="464856" rtl="0" eaLnBrk="1" latinLnBrk="0" hangingPunct="1">
        <a:defRPr sz="915" kern="1200">
          <a:solidFill>
            <a:schemeClr val="tx1"/>
          </a:solidFill>
          <a:latin typeface="+mn-lt"/>
          <a:ea typeface="+mn-ea"/>
          <a:cs typeface="+mn-cs"/>
        </a:defRPr>
      </a:lvl5pPr>
      <a:lvl6pPr marL="1162141" algn="l" defTabSz="464856" rtl="0" eaLnBrk="1" latinLnBrk="0" hangingPunct="1">
        <a:defRPr sz="915" kern="1200">
          <a:solidFill>
            <a:schemeClr val="tx1"/>
          </a:solidFill>
          <a:latin typeface="+mn-lt"/>
          <a:ea typeface="+mn-ea"/>
          <a:cs typeface="+mn-cs"/>
        </a:defRPr>
      </a:lvl6pPr>
      <a:lvl7pPr marL="1394570" algn="l" defTabSz="464856" rtl="0" eaLnBrk="1" latinLnBrk="0" hangingPunct="1">
        <a:defRPr sz="915" kern="1200">
          <a:solidFill>
            <a:schemeClr val="tx1"/>
          </a:solidFill>
          <a:latin typeface="+mn-lt"/>
          <a:ea typeface="+mn-ea"/>
          <a:cs typeface="+mn-cs"/>
        </a:defRPr>
      </a:lvl7pPr>
      <a:lvl8pPr marL="1626998" algn="l" defTabSz="464856" rtl="0" eaLnBrk="1" latinLnBrk="0" hangingPunct="1">
        <a:defRPr sz="915" kern="1200">
          <a:solidFill>
            <a:schemeClr val="tx1"/>
          </a:solidFill>
          <a:latin typeface="+mn-lt"/>
          <a:ea typeface="+mn-ea"/>
          <a:cs typeface="+mn-cs"/>
        </a:defRPr>
      </a:lvl8pPr>
      <a:lvl9pPr marL="1859426" algn="l" defTabSz="464856" rtl="0" eaLnBrk="1" latinLnBrk="0" hangingPunct="1">
        <a:defRPr sz="91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1679" y="256339"/>
            <a:ext cx="7972833" cy="453667"/>
          </a:xfrm>
          <a:prstGeom prst="rect">
            <a:avLst/>
          </a:prstGeom>
        </p:spPr>
        <p:txBody>
          <a:bodyPr vert="horz" lIns="0" tIns="0" rIns="0" bIns="0" rtlCol="0" anchor="b">
            <a:noAutofit/>
          </a:bodyPr>
          <a:lstStyle/>
          <a:p>
            <a:r>
              <a:rPr lang="en-US" dirty="0"/>
              <a:t>Headline</a:t>
            </a:r>
            <a:endParaRPr lang="en-GB" dirty="0"/>
          </a:p>
        </p:txBody>
      </p:sp>
      <p:sp>
        <p:nvSpPr>
          <p:cNvPr id="3" name="Text Placeholder 2"/>
          <p:cNvSpPr>
            <a:spLocks noGrp="1"/>
          </p:cNvSpPr>
          <p:nvPr>
            <p:ph type="body" idx="1"/>
          </p:nvPr>
        </p:nvSpPr>
        <p:spPr>
          <a:xfrm>
            <a:off x="491679" y="2199261"/>
            <a:ext cx="5264907" cy="2469193"/>
          </a:xfrm>
          <a:prstGeom prst="rect">
            <a:avLst/>
          </a:prstGeom>
        </p:spPr>
        <p:txBody>
          <a:bodyPr vert="horz" lIns="0" tIns="0" rIns="0" bIns="0" numCol="2" spcCol="180000" rtlCol="0">
            <a:noAutofit/>
          </a:bodyPr>
          <a:lstStyle/>
          <a:p>
            <a:pPr lvl="0"/>
            <a:r>
              <a:rPr lang="en-US" dirty="0"/>
              <a:t>Subtitle 1</a:t>
            </a:r>
          </a:p>
          <a:p>
            <a:pPr lvl="1"/>
            <a:r>
              <a:rPr lang="en-US" dirty="0"/>
              <a:t>Subtitle 2</a:t>
            </a:r>
          </a:p>
          <a:p>
            <a:pPr lvl="2"/>
            <a:r>
              <a:rPr lang="en-US" dirty="0"/>
              <a:t>Body text</a:t>
            </a:r>
          </a:p>
          <a:p>
            <a:pPr lvl="3"/>
            <a:r>
              <a:rPr lang="en-US" dirty="0"/>
              <a:t>Bullet 1</a:t>
            </a:r>
          </a:p>
          <a:p>
            <a:pPr lvl="4"/>
            <a:r>
              <a:rPr lang="en-US" dirty="0"/>
              <a:t>Bullet 2</a:t>
            </a:r>
          </a:p>
          <a:p>
            <a:pPr lvl="5"/>
            <a:r>
              <a:rPr lang="en-US" dirty="0"/>
              <a:t>Bullet 3</a:t>
            </a:r>
          </a:p>
        </p:txBody>
      </p:sp>
    </p:spTree>
    <p:extLst>
      <p:ext uri="{BB962C8B-B14F-4D97-AF65-F5344CB8AC3E}">
        <p14:creationId xmlns:p14="http://schemas.microsoft.com/office/powerpoint/2010/main" val="1002463147"/>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3" r:id="rId4"/>
    <p:sldLayoutId id="2147484240" r:id="rId5"/>
    <p:sldLayoutId id="2147484235" r:id="rId6"/>
  </p:sldLayoutIdLst>
  <p:transition>
    <p:fade/>
  </p:transition>
  <p:hf hdr="0" ftr="0" dt="0"/>
  <p:txStyles>
    <p:titleStyle>
      <a:lvl1pPr algn="l" defTabSz="464856" rtl="0" eaLnBrk="1" latinLnBrk="0" hangingPunct="1">
        <a:spcBef>
          <a:spcPts val="203"/>
        </a:spcBef>
        <a:spcAft>
          <a:spcPts val="203"/>
        </a:spcAft>
        <a:buNone/>
        <a:defRPr sz="2400" b="1" kern="1200">
          <a:solidFill>
            <a:schemeClr val="tx2"/>
          </a:solidFill>
          <a:latin typeface="+mn-lt"/>
          <a:ea typeface="+mj-ea"/>
          <a:cs typeface="+mj-cs"/>
        </a:defRPr>
      </a:lvl1pPr>
    </p:titleStyle>
    <p:bodyStyle>
      <a:lvl1pPr marL="0" indent="0" algn="l" defTabSz="464856" rtl="0" eaLnBrk="1" latinLnBrk="0" hangingPunct="1">
        <a:lnSpc>
          <a:spcPct val="100000"/>
        </a:lnSpc>
        <a:spcBef>
          <a:spcPts val="136"/>
        </a:spcBef>
        <a:spcAft>
          <a:spcPts val="136"/>
        </a:spcAft>
        <a:buFont typeface="Arial" pitchFamily="34" charset="0"/>
        <a:buNone/>
        <a:defRPr sz="2000" b="0" kern="1200">
          <a:solidFill>
            <a:schemeClr val="tx2"/>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defRPr sz="1200" b="1" kern="1200">
          <a:solidFill>
            <a:schemeClr val="tx1"/>
          </a:solidFill>
          <a:latin typeface="+mn-lt"/>
          <a:ea typeface="+mn-ea"/>
          <a:cs typeface="+mn-cs"/>
        </a:defRPr>
      </a:lvl2pPr>
      <a:lvl3pPr marL="0" indent="0" algn="l" defTabSz="464856" rtl="0" eaLnBrk="1" latinLnBrk="0" hangingPunct="1">
        <a:lnSpc>
          <a:spcPct val="100000"/>
        </a:lnSpc>
        <a:spcBef>
          <a:spcPts val="136"/>
        </a:spcBef>
        <a:spcAft>
          <a:spcPts val="136"/>
        </a:spcAft>
        <a:buClr>
          <a:schemeClr val="accent1"/>
        </a:buClr>
        <a:buFont typeface="Arial" panose="020B0604020202020204" pitchFamily="34" charset="0"/>
        <a:buNone/>
        <a:defRPr sz="1200" kern="1200">
          <a:solidFill>
            <a:schemeClr val="tx1"/>
          </a:solidFill>
          <a:latin typeface="+mn-lt"/>
          <a:ea typeface="+mn-ea"/>
          <a:cs typeface="+mn-cs"/>
        </a:defRPr>
      </a:lvl3pPr>
      <a:lvl4pPr marL="69947" indent="-69947" algn="l" defTabSz="464856" rtl="0" eaLnBrk="1" latinLnBrk="0" hangingPunct="1">
        <a:lnSpc>
          <a:spcPct val="100000"/>
        </a:lnSpc>
        <a:spcBef>
          <a:spcPts val="136"/>
        </a:spcBef>
        <a:spcAft>
          <a:spcPts val="136"/>
        </a:spcAft>
        <a:buClr>
          <a:schemeClr val="tx1"/>
        </a:buClr>
        <a:buFont typeface="Caecilia LT Std Light" panose="00000400000000000000" pitchFamily="50" charset="0"/>
        <a:buChar char="-"/>
        <a:defRPr sz="1200" kern="1200">
          <a:solidFill>
            <a:schemeClr val="tx1"/>
          </a:solidFill>
          <a:latin typeface="+mn-lt"/>
          <a:ea typeface="+mn-ea"/>
          <a:cs typeface="+mn-cs"/>
        </a:defRPr>
      </a:lvl4pPr>
      <a:lvl5pPr marL="132900" indent="-62953" algn="l" defTabSz="464856" rtl="0" eaLnBrk="1" latinLnBrk="0" hangingPunct="1">
        <a:lnSpc>
          <a:spcPct val="100000"/>
        </a:lnSpc>
        <a:spcBef>
          <a:spcPts val="136"/>
        </a:spcBef>
        <a:spcAft>
          <a:spcPts val="136"/>
        </a:spcAft>
        <a:buFont typeface="Arial" panose="020B0604020202020204" pitchFamily="34"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p:bodyStyle>
    <p:otherStyle>
      <a:defPPr>
        <a:defRPr lang="en-US"/>
      </a:defPPr>
      <a:lvl1pPr marL="0" algn="l" defTabSz="464856" rtl="0" eaLnBrk="1" latinLnBrk="0" hangingPunct="1">
        <a:defRPr sz="915" kern="1200">
          <a:solidFill>
            <a:schemeClr val="tx1"/>
          </a:solidFill>
          <a:latin typeface="+mn-lt"/>
          <a:ea typeface="+mn-ea"/>
          <a:cs typeface="+mn-cs"/>
        </a:defRPr>
      </a:lvl1pPr>
      <a:lvl2pPr marL="232428" algn="l" defTabSz="464856" rtl="0" eaLnBrk="1" latinLnBrk="0" hangingPunct="1">
        <a:defRPr sz="915" kern="1200">
          <a:solidFill>
            <a:schemeClr val="tx1"/>
          </a:solidFill>
          <a:latin typeface="+mn-lt"/>
          <a:ea typeface="+mn-ea"/>
          <a:cs typeface="+mn-cs"/>
        </a:defRPr>
      </a:lvl2pPr>
      <a:lvl3pPr marL="464856" algn="l" defTabSz="464856" rtl="0" eaLnBrk="1" latinLnBrk="0" hangingPunct="1">
        <a:defRPr sz="915" kern="1200">
          <a:solidFill>
            <a:schemeClr val="tx1"/>
          </a:solidFill>
          <a:latin typeface="+mn-lt"/>
          <a:ea typeface="+mn-ea"/>
          <a:cs typeface="+mn-cs"/>
        </a:defRPr>
      </a:lvl3pPr>
      <a:lvl4pPr marL="697285" algn="l" defTabSz="464856" rtl="0" eaLnBrk="1" latinLnBrk="0" hangingPunct="1">
        <a:defRPr sz="915" kern="1200">
          <a:solidFill>
            <a:schemeClr val="tx1"/>
          </a:solidFill>
          <a:latin typeface="+mn-lt"/>
          <a:ea typeface="+mn-ea"/>
          <a:cs typeface="+mn-cs"/>
        </a:defRPr>
      </a:lvl4pPr>
      <a:lvl5pPr marL="929714" algn="l" defTabSz="464856" rtl="0" eaLnBrk="1" latinLnBrk="0" hangingPunct="1">
        <a:defRPr sz="915" kern="1200">
          <a:solidFill>
            <a:schemeClr val="tx1"/>
          </a:solidFill>
          <a:latin typeface="+mn-lt"/>
          <a:ea typeface="+mn-ea"/>
          <a:cs typeface="+mn-cs"/>
        </a:defRPr>
      </a:lvl5pPr>
      <a:lvl6pPr marL="1162141" algn="l" defTabSz="464856" rtl="0" eaLnBrk="1" latinLnBrk="0" hangingPunct="1">
        <a:defRPr sz="915" kern="1200">
          <a:solidFill>
            <a:schemeClr val="tx1"/>
          </a:solidFill>
          <a:latin typeface="+mn-lt"/>
          <a:ea typeface="+mn-ea"/>
          <a:cs typeface="+mn-cs"/>
        </a:defRPr>
      </a:lvl6pPr>
      <a:lvl7pPr marL="1394570" algn="l" defTabSz="464856" rtl="0" eaLnBrk="1" latinLnBrk="0" hangingPunct="1">
        <a:defRPr sz="915" kern="1200">
          <a:solidFill>
            <a:schemeClr val="tx1"/>
          </a:solidFill>
          <a:latin typeface="+mn-lt"/>
          <a:ea typeface="+mn-ea"/>
          <a:cs typeface="+mn-cs"/>
        </a:defRPr>
      </a:lvl7pPr>
      <a:lvl8pPr marL="1626998" algn="l" defTabSz="464856" rtl="0" eaLnBrk="1" latinLnBrk="0" hangingPunct="1">
        <a:defRPr sz="915" kern="1200">
          <a:solidFill>
            <a:schemeClr val="tx1"/>
          </a:solidFill>
          <a:latin typeface="+mn-lt"/>
          <a:ea typeface="+mn-ea"/>
          <a:cs typeface="+mn-cs"/>
        </a:defRPr>
      </a:lvl8pPr>
      <a:lvl9pPr marL="1859426" algn="l" defTabSz="464856" rtl="0" eaLnBrk="1" latinLnBrk="0" hangingPunct="1">
        <a:defRPr sz="9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ivilresolutionbc.ca/"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03700-47D0-795A-D506-358C66D59DCF}"/>
              </a:ext>
            </a:extLst>
          </p:cNvPr>
          <p:cNvSpPr>
            <a:spLocks noGrp="1"/>
          </p:cNvSpPr>
          <p:nvPr>
            <p:ph type="body" sz="quarter" idx="12"/>
          </p:nvPr>
        </p:nvSpPr>
        <p:spPr/>
        <p:txBody>
          <a:bodyPr/>
          <a:lstStyle/>
          <a:p>
            <a:r>
              <a:rPr lang="fr-FR" dirty="0"/>
              <a:t>Alternative Dispute </a:t>
            </a:r>
            <a:r>
              <a:rPr lang="fr-FR" dirty="0" err="1"/>
              <a:t>Resolution</a:t>
            </a:r>
            <a:r>
              <a:rPr lang="fr-FR" dirty="0"/>
              <a:t>:  </a:t>
            </a:r>
            <a:r>
              <a:rPr lang="fr-FR" dirty="0" err="1"/>
              <a:t>Litigation</a:t>
            </a:r>
            <a:r>
              <a:rPr lang="fr-FR" dirty="0"/>
              <a:t>, Arbitration, </a:t>
            </a:r>
            <a:r>
              <a:rPr lang="fr-FR" dirty="0" err="1"/>
              <a:t>Mediation</a:t>
            </a:r>
            <a:endParaRPr lang="en-GB" dirty="0"/>
          </a:p>
        </p:txBody>
      </p:sp>
      <p:sp>
        <p:nvSpPr>
          <p:cNvPr id="3" name="Text Placeholder 2">
            <a:extLst>
              <a:ext uri="{FF2B5EF4-FFF2-40B4-BE49-F238E27FC236}">
                <a16:creationId xmlns:a16="http://schemas.microsoft.com/office/drawing/2014/main" id="{7826A9B3-1BF4-1169-70D6-77E6623202E1}"/>
              </a:ext>
            </a:extLst>
          </p:cNvPr>
          <p:cNvSpPr>
            <a:spLocks noGrp="1"/>
          </p:cNvSpPr>
          <p:nvPr>
            <p:ph type="body" sz="quarter" idx="13"/>
          </p:nvPr>
        </p:nvSpPr>
        <p:spPr>
          <a:xfrm>
            <a:off x="445893" y="4019550"/>
            <a:ext cx="6773452" cy="108000"/>
          </a:xfrm>
        </p:spPr>
        <p:txBody>
          <a:bodyPr/>
          <a:lstStyle/>
          <a:p>
            <a:r>
              <a:rPr lang="en-GB" sz="1200" dirty="0"/>
              <a:t>Ola Stoklosa</a:t>
            </a:r>
          </a:p>
          <a:p>
            <a:endParaRPr lang="en-GB" dirty="0"/>
          </a:p>
          <a:p>
            <a:r>
              <a:rPr lang="en-GB" dirty="0"/>
              <a:t>October 2, 2025</a:t>
            </a:r>
          </a:p>
        </p:txBody>
      </p:sp>
      <p:sp>
        <p:nvSpPr>
          <p:cNvPr id="4" name="Text Placeholder 3">
            <a:extLst>
              <a:ext uri="{FF2B5EF4-FFF2-40B4-BE49-F238E27FC236}">
                <a16:creationId xmlns:a16="http://schemas.microsoft.com/office/drawing/2014/main" id="{BBE00954-6FF9-4EE9-63D3-4E30E5D9295D}"/>
              </a:ext>
            </a:extLst>
          </p:cNvPr>
          <p:cNvSpPr>
            <a:spLocks noGrp="1"/>
          </p:cNvSpPr>
          <p:nvPr>
            <p:ph type="body" sz="quarter" idx="16"/>
          </p:nvPr>
        </p:nvSpPr>
        <p:spPr/>
        <p:txBody>
          <a:bodyPr/>
          <a:lstStyle/>
          <a:p>
            <a:endParaRPr lang="en-GB"/>
          </a:p>
        </p:txBody>
      </p:sp>
    </p:spTree>
    <p:extLst>
      <p:ext uri="{BB962C8B-B14F-4D97-AF65-F5344CB8AC3E}">
        <p14:creationId xmlns:p14="http://schemas.microsoft.com/office/powerpoint/2010/main" val="26003426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35CA-62D7-D7DA-8E43-37D199E17F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E4CEB-7D20-64A8-635C-609B72043184}"/>
              </a:ext>
            </a:extLst>
          </p:cNvPr>
          <p:cNvSpPr>
            <a:spLocks noGrp="1"/>
          </p:cNvSpPr>
          <p:nvPr>
            <p:ph type="title"/>
          </p:nvPr>
        </p:nvSpPr>
        <p:spPr/>
        <p:txBody>
          <a:bodyPr/>
          <a:lstStyle/>
          <a:p>
            <a:r>
              <a:rPr lang="en-GB" dirty="0"/>
              <a:t>Arbitration</a:t>
            </a:r>
            <a:endParaRPr lang="en-GB"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856CD6BF-7291-F252-7217-B65087E36A04}"/>
              </a:ext>
            </a:extLst>
          </p:cNvPr>
          <p:cNvSpPr>
            <a:spLocks noGrp="1"/>
          </p:cNvSpPr>
          <p:nvPr>
            <p:ph type="body" sz="quarter" idx="15"/>
          </p:nvPr>
        </p:nvSpPr>
        <p:spPr/>
        <p:txBody>
          <a:bodyPr/>
          <a:lstStyle/>
          <a:p>
            <a:r>
              <a:rPr lang="en-US" sz="1400" dirty="0"/>
              <a:t>A method of dispute resolution involving one or more neutral third parties, usually agreed to by the disputing parties, whose decision is binding. </a:t>
            </a:r>
          </a:p>
          <a:p>
            <a:endParaRPr lang="en-GB" sz="1400" dirty="0"/>
          </a:p>
        </p:txBody>
      </p:sp>
      <p:sp>
        <p:nvSpPr>
          <p:cNvPr id="4" name="Text Placeholder 3">
            <a:extLst>
              <a:ext uri="{FF2B5EF4-FFF2-40B4-BE49-F238E27FC236}">
                <a16:creationId xmlns:a16="http://schemas.microsoft.com/office/drawing/2014/main" id="{A7F3F2C0-E6D3-3951-D6FE-E94921DA5BF0}"/>
              </a:ext>
            </a:extLst>
          </p:cNvPr>
          <p:cNvSpPr>
            <a:spLocks noGrp="1"/>
          </p:cNvSpPr>
          <p:nvPr>
            <p:ph type="body" sz="quarter" idx="16"/>
          </p:nvPr>
        </p:nvSpPr>
        <p:spPr>
          <a:xfrm>
            <a:off x="491681" y="1428750"/>
            <a:ext cx="3720280" cy="728746"/>
          </a:xfrm>
        </p:spPr>
        <p:txBody>
          <a:bodyPr/>
          <a:lstStyle/>
          <a:p>
            <a:pPr marL="0" marR="0" lvl="0" indent="0" algn="l" defTabSz="464856" rtl="0" eaLnBrk="1" fontAlgn="auto" latinLnBrk="0" hangingPunct="1">
              <a:lnSpc>
                <a:spcPct val="100000"/>
              </a:lnSpc>
              <a:spcBef>
                <a:spcPts val="136"/>
              </a:spcBef>
              <a:spcAft>
                <a:spcPts val="1200"/>
              </a:spcAft>
              <a:buClrTx/>
              <a:buSzTx/>
              <a:buFont typeface="Arial" pitchFamily="34" charset="0"/>
              <a:buNone/>
              <a:tabLst/>
              <a:defRPr/>
            </a:pPr>
            <a:r>
              <a:rPr lang="en-US" dirty="0">
                <a:ea typeface="+mj-ea"/>
                <a:cs typeface="+mj-cs"/>
              </a:rPr>
              <a:t>Like a mini-trial, you both lead evidence before an </a:t>
            </a:r>
            <a:r>
              <a:rPr lang="en-US" b="1" dirty="0">
                <a:solidFill>
                  <a:srgbClr val="00627D"/>
                </a:solidFill>
                <a:latin typeface="Caecilia LT Std Light"/>
              </a:rPr>
              <a:t>Impartial Arbitrator</a:t>
            </a:r>
          </a:p>
          <a:p>
            <a:pPr marL="0" lvl="2" indent="0">
              <a:buNone/>
            </a:pPr>
            <a:endParaRPr lang="en-GB" dirty="0"/>
          </a:p>
          <a:p>
            <a:pPr lvl="2"/>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C428DC26-24E0-C7FF-DEE0-DCE82E4630C3}"/>
              </a:ext>
            </a:extLst>
          </p:cNvPr>
          <p:cNvSpPr>
            <a:spLocks noGrp="1"/>
          </p:cNvSpPr>
          <p:nvPr>
            <p:ph type="body" sz="quarter" idx="17"/>
          </p:nvPr>
        </p:nvSpPr>
        <p:spPr/>
        <p:txBody>
          <a:bodyPr/>
          <a:lstStyle/>
          <a:p>
            <a:endParaRPr lang="en-GB" dirty="0"/>
          </a:p>
          <a:p>
            <a:endParaRPr lang="en-GB" dirty="0"/>
          </a:p>
        </p:txBody>
      </p:sp>
      <p:sp>
        <p:nvSpPr>
          <p:cNvPr id="6" name="Text Placeholder 3">
            <a:extLst>
              <a:ext uri="{FF2B5EF4-FFF2-40B4-BE49-F238E27FC236}">
                <a16:creationId xmlns:a16="http://schemas.microsoft.com/office/drawing/2014/main" id="{C2752439-44CC-04B0-313A-762016E7DC6F}"/>
              </a:ext>
            </a:extLst>
          </p:cNvPr>
          <p:cNvSpPr txBox="1">
            <a:spLocks/>
          </p:cNvSpPr>
          <p:nvPr/>
        </p:nvSpPr>
        <p:spPr>
          <a:xfrm>
            <a:off x="491681" y="2038348"/>
            <a:ext cx="3720280" cy="2285319"/>
          </a:xfrm>
          <a:prstGeom prst="rect">
            <a:avLst/>
          </a:prstGeom>
        </p:spPr>
        <p:txBody>
          <a:bodyPr vert="horz" wrap="square" lIns="0" tIns="0" rIns="0" bIns="0" numCol="1" spcCol="180000" rtlCol="0">
            <a:noAutofit/>
          </a:bodyPr>
          <a:lstStyle>
            <a:lvl1pPr marL="0" indent="0" algn="l" defTabSz="464856" rtl="0" eaLnBrk="1" latinLnBrk="0" hangingPunct="1">
              <a:lnSpc>
                <a:spcPct val="100000"/>
              </a:lnSpc>
              <a:spcBef>
                <a:spcPts val="136"/>
              </a:spcBef>
              <a:spcAft>
                <a:spcPts val="136"/>
              </a:spcAft>
              <a:buFont typeface="Arial" pitchFamily="34" charset="0"/>
              <a:buNone/>
              <a:defRPr sz="1200" b="0" kern="1200" baseline="0">
                <a:solidFill>
                  <a:schemeClr val="tx1"/>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tabLst>
                <a:tab pos="547629" algn="l"/>
              </a:tabLst>
              <a:defRPr sz="1200" b="0" kern="1200">
                <a:solidFill>
                  <a:schemeClr val="tx2"/>
                </a:solidFill>
                <a:latin typeface="+mn-lt"/>
                <a:ea typeface="+mn-ea"/>
                <a:cs typeface="+mn-cs"/>
              </a:defRPr>
            </a:lvl2pPr>
            <a:lvl3pPr marL="116655" indent="-116655" algn="l" defTabSz="464856" rtl="0" eaLnBrk="1" latinLnBrk="0" hangingPunct="1">
              <a:lnSpc>
                <a:spcPct val="100000"/>
              </a:lnSpc>
              <a:spcBef>
                <a:spcPts val="136"/>
              </a:spcBef>
              <a:spcAft>
                <a:spcPts val="136"/>
              </a:spcAft>
              <a:buClr>
                <a:schemeClr val="accent1"/>
              </a:buClr>
              <a:buFont typeface="Caecilia LT Std Light" panose="02060503040505020204" pitchFamily="18" charset="0"/>
              <a:buChar char="‐"/>
              <a:defRPr sz="1200" kern="1200">
                <a:solidFill>
                  <a:schemeClr val="tx1"/>
                </a:solidFill>
                <a:latin typeface="+mn-lt"/>
                <a:ea typeface="+mn-ea"/>
                <a:cs typeface="+mn-cs"/>
              </a:defRPr>
            </a:lvl3pPr>
            <a:lvl4pPr marL="240870" indent="-122056" algn="l" defTabSz="464856" rtl="0" eaLnBrk="1" latinLnBrk="0" hangingPunct="1">
              <a:lnSpc>
                <a:spcPct val="100000"/>
              </a:lnSpc>
              <a:spcBef>
                <a:spcPts val="136"/>
              </a:spcBef>
              <a:spcAft>
                <a:spcPts val="136"/>
              </a:spcAft>
              <a:buClr>
                <a:schemeClr val="tx2"/>
              </a:buClr>
              <a:buFont typeface="Arial" panose="020B0604020202020204" pitchFamily="34" charset="0"/>
              <a:buChar char="•"/>
              <a:defRPr sz="1200" kern="1200">
                <a:solidFill>
                  <a:schemeClr val="tx1"/>
                </a:solidFill>
                <a:latin typeface="+mn-lt"/>
                <a:ea typeface="+mn-ea"/>
                <a:cs typeface="+mn-cs"/>
              </a:defRPr>
            </a:lvl4pPr>
            <a:lvl5pPr marL="360765" indent="-122056" algn="l" defTabSz="464856" rtl="0" eaLnBrk="1" latinLnBrk="0" hangingPunct="1">
              <a:lnSpc>
                <a:spcPct val="100000"/>
              </a:lnSpc>
              <a:spcBef>
                <a:spcPts val="136"/>
              </a:spcBef>
              <a:spcAft>
                <a:spcPts val="136"/>
              </a:spcAft>
              <a:buClr>
                <a:schemeClr val="tx2"/>
              </a:buClr>
              <a:buFont typeface="Caecilia LT Std Light" panose="02060503040505020204" pitchFamily="18"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a:lstStyle>
          <a:p>
            <a:pPr fontAlgn="auto">
              <a:spcAft>
                <a:spcPts val="1200"/>
              </a:spcAft>
              <a:defRPr/>
            </a:pPr>
            <a:r>
              <a:rPr lang="en-US" sz="1400" b="1" dirty="0">
                <a:solidFill>
                  <a:srgbClr val="00627D"/>
                </a:solidFill>
                <a:latin typeface="Caecilia LT Std Light"/>
              </a:rPr>
              <a:t>Pros:</a:t>
            </a:r>
          </a:p>
          <a:p>
            <a:pPr lvl="2" fontAlgn="auto">
              <a:spcAft>
                <a:spcPts val="1200"/>
              </a:spcAft>
            </a:pPr>
            <a:r>
              <a:rPr lang="en-US" dirty="0"/>
              <a:t>avoids litigation</a:t>
            </a:r>
          </a:p>
          <a:p>
            <a:pPr lvl="2" fontAlgn="auto">
              <a:spcAft>
                <a:spcPts val="1200"/>
              </a:spcAft>
            </a:pPr>
            <a:r>
              <a:rPr lang="en-US" dirty="0"/>
              <a:t>Binding</a:t>
            </a:r>
          </a:p>
          <a:p>
            <a:pPr lvl="2" fontAlgn="auto">
              <a:spcAft>
                <a:spcPts val="1200"/>
              </a:spcAft>
            </a:pPr>
            <a:r>
              <a:rPr lang="en-US" dirty="0"/>
              <a:t>hard to appeal</a:t>
            </a:r>
          </a:p>
          <a:p>
            <a:pPr lvl="2" fontAlgn="auto">
              <a:spcAft>
                <a:spcPts val="1200"/>
              </a:spcAft>
            </a:pPr>
            <a:r>
              <a:rPr lang="en-US" dirty="0"/>
              <a:t>Confidential</a:t>
            </a:r>
          </a:p>
          <a:p>
            <a:pPr lvl="2" fontAlgn="auto">
              <a:spcAft>
                <a:spcPts val="1200"/>
              </a:spcAft>
            </a:pPr>
            <a:r>
              <a:rPr lang="en-US" dirty="0"/>
              <a:t>efficient, flexible</a:t>
            </a:r>
          </a:p>
          <a:p>
            <a:pPr marL="0" lvl="2" indent="0" fontAlgn="auto">
              <a:buNone/>
            </a:pPr>
            <a:endParaRPr lang="en-GB" dirty="0"/>
          </a:p>
          <a:p>
            <a:pPr lvl="2" fontAlgn="auto"/>
            <a:endParaRPr lang="en-GB" dirty="0"/>
          </a:p>
          <a:p>
            <a:pPr lvl="3" fontAlgn="auto"/>
            <a:endParaRPr lang="en-GB" dirty="0"/>
          </a:p>
          <a:p>
            <a:pPr fontAlgn="auto"/>
            <a:endParaRPr lang="en-GB" dirty="0"/>
          </a:p>
        </p:txBody>
      </p:sp>
      <p:sp>
        <p:nvSpPr>
          <p:cNvPr id="7" name="Text Placeholder 3">
            <a:extLst>
              <a:ext uri="{FF2B5EF4-FFF2-40B4-BE49-F238E27FC236}">
                <a16:creationId xmlns:a16="http://schemas.microsoft.com/office/drawing/2014/main" id="{BCBC1841-F951-0DF8-EB45-34C10DB9655E}"/>
              </a:ext>
            </a:extLst>
          </p:cNvPr>
          <p:cNvSpPr txBox="1">
            <a:spLocks/>
          </p:cNvSpPr>
          <p:nvPr/>
        </p:nvSpPr>
        <p:spPr>
          <a:xfrm>
            <a:off x="4511096" y="2038349"/>
            <a:ext cx="3720280" cy="2285319"/>
          </a:xfrm>
          <a:prstGeom prst="rect">
            <a:avLst/>
          </a:prstGeom>
        </p:spPr>
        <p:txBody>
          <a:bodyPr vert="horz" wrap="square" lIns="0" tIns="0" rIns="0" bIns="0" numCol="1" spcCol="180000" rtlCol="0">
            <a:noAutofit/>
          </a:bodyPr>
          <a:lstStyle>
            <a:lvl1pPr marL="0" indent="0" algn="l" defTabSz="464856" rtl="0" eaLnBrk="1" latinLnBrk="0" hangingPunct="1">
              <a:lnSpc>
                <a:spcPct val="100000"/>
              </a:lnSpc>
              <a:spcBef>
                <a:spcPts val="136"/>
              </a:spcBef>
              <a:spcAft>
                <a:spcPts val="136"/>
              </a:spcAft>
              <a:buFont typeface="Arial" pitchFamily="34" charset="0"/>
              <a:buNone/>
              <a:defRPr sz="1200" b="0" kern="1200" baseline="0">
                <a:solidFill>
                  <a:schemeClr val="tx1"/>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tabLst>
                <a:tab pos="547629" algn="l"/>
              </a:tabLst>
              <a:defRPr sz="1200" b="0" kern="1200">
                <a:solidFill>
                  <a:schemeClr val="tx2"/>
                </a:solidFill>
                <a:latin typeface="+mn-lt"/>
                <a:ea typeface="+mn-ea"/>
                <a:cs typeface="+mn-cs"/>
              </a:defRPr>
            </a:lvl2pPr>
            <a:lvl3pPr marL="116655" indent="-116655" algn="l" defTabSz="464856" rtl="0" eaLnBrk="1" latinLnBrk="0" hangingPunct="1">
              <a:lnSpc>
                <a:spcPct val="100000"/>
              </a:lnSpc>
              <a:spcBef>
                <a:spcPts val="136"/>
              </a:spcBef>
              <a:spcAft>
                <a:spcPts val="136"/>
              </a:spcAft>
              <a:buClr>
                <a:schemeClr val="accent1"/>
              </a:buClr>
              <a:buFont typeface="Caecilia LT Std Light" panose="02060503040505020204" pitchFamily="18" charset="0"/>
              <a:buChar char="‐"/>
              <a:defRPr sz="1200" kern="1200">
                <a:solidFill>
                  <a:schemeClr val="tx1"/>
                </a:solidFill>
                <a:latin typeface="+mn-lt"/>
                <a:ea typeface="+mn-ea"/>
                <a:cs typeface="+mn-cs"/>
              </a:defRPr>
            </a:lvl3pPr>
            <a:lvl4pPr marL="240870" indent="-122056" algn="l" defTabSz="464856" rtl="0" eaLnBrk="1" latinLnBrk="0" hangingPunct="1">
              <a:lnSpc>
                <a:spcPct val="100000"/>
              </a:lnSpc>
              <a:spcBef>
                <a:spcPts val="136"/>
              </a:spcBef>
              <a:spcAft>
                <a:spcPts val="136"/>
              </a:spcAft>
              <a:buClr>
                <a:schemeClr val="tx2"/>
              </a:buClr>
              <a:buFont typeface="Arial" panose="020B0604020202020204" pitchFamily="34" charset="0"/>
              <a:buChar char="•"/>
              <a:defRPr sz="1200" kern="1200">
                <a:solidFill>
                  <a:schemeClr val="tx1"/>
                </a:solidFill>
                <a:latin typeface="+mn-lt"/>
                <a:ea typeface="+mn-ea"/>
                <a:cs typeface="+mn-cs"/>
              </a:defRPr>
            </a:lvl4pPr>
            <a:lvl5pPr marL="360765" indent="-122056" algn="l" defTabSz="464856" rtl="0" eaLnBrk="1" latinLnBrk="0" hangingPunct="1">
              <a:lnSpc>
                <a:spcPct val="100000"/>
              </a:lnSpc>
              <a:spcBef>
                <a:spcPts val="136"/>
              </a:spcBef>
              <a:spcAft>
                <a:spcPts val="136"/>
              </a:spcAft>
              <a:buClr>
                <a:schemeClr val="tx2"/>
              </a:buClr>
              <a:buFont typeface="Caecilia LT Std Light" panose="02060503040505020204" pitchFamily="18"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a:lstStyle>
          <a:p>
            <a:pPr fontAlgn="auto">
              <a:spcAft>
                <a:spcPts val="1200"/>
              </a:spcAft>
              <a:defRPr/>
            </a:pPr>
            <a:r>
              <a:rPr lang="en-US" sz="1400" b="1" dirty="0">
                <a:solidFill>
                  <a:srgbClr val="00627D"/>
                </a:solidFill>
                <a:latin typeface="Caecilia LT Std Light"/>
              </a:rPr>
              <a:t>Cons:</a:t>
            </a:r>
          </a:p>
          <a:p>
            <a:pPr lvl="2" fontAlgn="auto">
              <a:spcAft>
                <a:spcPts val="1200"/>
              </a:spcAft>
            </a:pPr>
            <a:r>
              <a:rPr lang="en-US" dirty="0"/>
              <a:t>arbitrators can be expensive</a:t>
            </a:r>
          </a:p>
          <a:p>
            <a:pPr lvl="2" fontAlgn="auto">
              <a:spcAft>
                <a:spcPts val="1200"/>
              </a:spcAft>
            </a:pPr>
            <a:r>
              <a:rPr lang="en-US" dirty="0"/>
              <a:t>you must adhere to their ruling</a:t>
            </a:r>
          </a:p>
          <a:p>
            <a:pPr lvl="2" fontAlgn="auto">
              <a:spcAft>
                <a:spcPts val="1200"/>
              </a:spcAft>
            </a:pPr>
            <a:r>
              <a:rPr lang="en-US" dirty="0"/>
              <a:t>not mandatory (unless it is)</a:t>
            </a:r>
            <a:endParaRPr lang="en-GB" dirty="0"/>
          </a:p>
          <a:p>
            <a:pPr lvl="2" fontAlgn="auto"/>
            <a:endParaRPr lang="en-GB" dirty="0"/>
          </a:p>
          <a:p>
            <a:pPr lvl="3" fontAlgn="auto"/>
            <a:endParaRPr lang="en-GB" dirty="0"/>
          </a:p>
          <a:p>
            <a:pPr fontAlgn="auto"/>
            <a:endParaRPr lang="en-GB" dirty="0"/>
          </a:p>
        </p:txBody>
      </p:sp>
    </p:spTree>
    <p:extLst>
      <p:ext uri="{BB962C8B-B14F-4D97-AF65-F5344CB8AC3E}">
        <p14:creationId xmlns:p14="http://schemas.microsoft.com/office/powerpoint/2010/main" val="10543664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573DE-1BBD-123D-B644-562BD91B4A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AF8CC-C380-6263-2238-1C187E2178DB}"/>
              </a:ext>
            </a:extLst>
          </p:cNvPr>
          <p:cNvSpPr>
            <a:spLocks noGrp="1"/>
          </p:cNvSpPr>
          <p:nvPr>
            <p:ph type="title"/>
          </p:nvPr>
        </p:nvSpPr>
        <p:spPr/>
        <p:txBody>
          <a:bodyPr/>
          <a:lstStyle/>
          <a:p>
            <a:r>
              <a:rPr lang="en-GB" dirty="0"/>
              <a:t>Mediation</a:t>
            </a:r>
            <a:endParaRPr lang="en-GB" dirty="0">
              <a:solidFill>
                <a:schemeClr val="accent5">
                  <a:lumMod val="60000"/>
                  <a:lumOff val="40000"/>
                </a:schemeClr>
              </a:solidFill>
            </a:endParaRPr>
          </a:p>
        </p:txBody>
      </p:sp>
      <p:sp>
        <p:nvSpPr>
          <p:cNvPr id="4" name="Text Placeholder 3">
            <a:extLst>
              <a:ext uri="{FF2B5EF4-FFF2-40B4-BE49-F238E27FC236}">
                <a16:creationId xmlns:a16="http://schemas.microsoft.com/office/drawing/2014/main" id="{7B9B9746-0D6A-0A4B-4CC8-24E395008A35}"/>
              </a:ext>
            </a:extLst>
          </p:cNvPr>
          <p:cNvSpPr>
            <a:spLocks noGrp="1"/>
          </p:cNvSpPr>
          <p:nvPr>
            <p:ph type="body" sz="quarter" idx="16"/>
          </p:nvPr>
        </p:nvSpPr>
        <p:spPr/>
        <p:txBody>
          <a:bodyPr/>
          <a:lstStyle/>
          <a:p>
            <a:pPr>
              <a:spcAft>
                <a:spcPts val="1200"/>
              </a:spcAft>
            </a:pPr>
            <a:r>
              <a:rPr lang="en-US" dirty="0"/>
              <a:t>A method of non-binding dispute resolution involving a neutral third party who tries to help the disputing parties reach a mutually agreeable solution.  It is like sitting around a table and talking, airing grievances and trying to settle on a mutually agreed outcome.</a:t>
            </a:r>
          </a:p>
          <a:p>
            <a:pPr>
              <a:spcAft>
                <a:spcPts val="1200"/>
              </a:spcAft>
            </a:pPr>
            <a:r>
              <a:rPr lang="en-US" dirty="0"/>
              <a:t>Pros: inexpensive, therapeutic, early resolution, control over outcome, flexible relief</a:t>
            </a:r>
          </a:p>
          <a:p>
            <a:pPr>
              <a:spcAft>
                <a:spcPts val="1200"/>
              </a:spcAft>
            </a:pPr>
            <a:r>
              <a:rPr lang="en-US" dirty="0"/>
              <a:t>Cons: may not be taken seriously, need a genuine interest to resolve the issues from both parties.</a:t>
            </a:r>
            <a:endParaRPr lang="en-GB" dirty="0"/>
          </a:p>
          <a:p>
            <a:pPr lvl="3"/>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99E37378-26E7-4381-A728-DE261BC9C476}"/>
              </a:ext>
            </a:extLst>
          </p:cNvPr>
          <p:cNvSpPr>
            <a:spLocks noGrp="1"/>
          </p:cNvSpPr>
          <p:nvPr>
            <p:ph type="body" sz="quarter" idx="17"/>
          </p:nvPr>
        </p:nvSpPr>
        <p:spPr/>
        <p:txBody>
          <a:bodyPr/>
          <a:lstStyle/>
          <a:p>
            <a:endParaRPr lang="en-GB" dirty="0"/>
          </a:p>
          <a:p>
            <a:endParaRPr lang="en-GB" dirty="0"/>
          </a:p>
        </p:txBody>
      </p:sp>
      <p:pic>
        <p:nvPicPr>
          <p:cNvPr id="9" name="Picture 8">
            <a:extLst>
              <a:ext uri="{FF2B5EF4-FFF2-40B4-BE49-F238E27FC236}">
                <a16:creationId xmlns:a16="http://schemas.microsoft.com/office/drawing/2014/main" id="{04AB6180-32D2-DE56-E40F-FBCD8F01D817}"/>
              </a:ext>
            </a:extLst>
          </p:cNvPr>
          <p:cNvPicPr>
            <a:picLocks noChangeAspect="1"/>
          </p:cNvPicPr>
          <p:nvPr/>
        </p:nvPicPr>
        <p:blipFill>
          <a:blip r:embed="rId2"/>
          <a:stretch>
            <a:fillRect/>
          </a:stretch>
        </p:blipFill>
        <p:spPr>
          <a:xfrm>
            <a:off x="5282720" y="1320554"/>
            <a:ext cx="3181794" cy="3200847"/>
          </a:xfrm>
          <a:prstGeom prst="rect">
            <a:avLst/>
          </a:prstGeom>
        </p:spPr>
      </p:pic>
    </p:spTree>
    <p:extLst>
      <p:ext uri="{BB962C8B-B14F-4D97-AF65-F5344CB8AC3E}">
        <p14:creationId xmlns:p14="http://schemas.microsoft.com/office/powerpoint/2010/main" val="40044152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48061-2F1D-6280-8225-1E3877BE5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EBBF4-3261-9A57-C191-F7D21CEA187C}"/>
              </a:ext>
            </a:extLst>
          </p:cNvPr>
          <p:cNvSpPr>
            <a:spLocks noGrp="1"/>
          </p:cNvSpPr>
          <p:nvPr>
            <p:ph type="title"/>
          </p:nvPr>
        </p:nvSpPr>
        <p:spPr/>
        <p:txBody>
          <a:bodyPr/>
          <a:lstStyle/>
          <a:p>
            <a:r>
              <a:rPr lang="en-GB" dirty="0"/>
              <a:t>Expert Evidence</a:t>
            </a:r>
            <a:endParaRPr lang="en-GB" dirty="0">
              <a:solidFill>
                <a:schemeClr val="accent5">
                  <a:lumMod val="60000"/>
                  <a:lumOff val="40000"/>
                </a:schemeClr>
              </a:solidFill>
            </a:endParaRPr>
          </a:p>
        </p:txBody>
      </p:sp>
      <p:sp>
        <p:nvSpPr>
          <p:cNvPr id="4" name="Text Placeholder 3">
            <a:extLst>
              <a:ext uri="{FF2B5EF4-FFF2-40B4-BE49-F238E27FC236}">
                <a16:creationId xmlns:a16="http://schemas.microsoft.com/office/drawing/2014/main" id="{02928C43-C9DA-66E5-16CE-7EAD0D968E7C}"/>
              </a:ext>
            </a:extLst>
          </p:cNvPr>
          <p:cNvSpPr>
            <a:spLocks noGrp="1"/>
          </p:cNvSpPr>
          <p:nvPr>
            <p:ph type="body" sz="quarter" idx="16"/>
          </p:nvPr>
        </p:nvSpPr>
        <p:spPr/>
        <p:txBody>
          <a:bodyPr/>
          <a:lstStyle/>
          <a:p>
            <a:pPr marL="0" marR="0" lvl="0" indent="0" algn="l" defTabSz="777875" rtl="0" eaLnBrk="1" fontAlgn="base" latinLnBrk="0" hangingPunct="1">
              <a:lnSpc>
                <a:spcPct val="100000"/>
              </a:lnSpc>
              <a:spcBef>
                <a:spcPts val="400"/>
              </a:spcBef>
              <a:spcAft>
                <a:spcPts val="400"/>
              </a:spcAft>
              <a:buClrTx/>
              <a:buSzTx/>
              <a:buFont typeface="Arial" panose="020B0604020202020204" pitchFamily="34" charset="0"/>
              <a:buNone/>
              <a:tabLst/>
              <a:defRPr/>
            </a:pPr>
            <a:r>
              <a:rPr kumimoji="0" lang="en-GB" b="1" i="0" u="none" strike="noStrike" kern="1200" cap="none" spc="0" normalizeH="0" baseline="0" noProof="0" dirty="0">
                <a:ln>
                  <a:noFill/>
                </a:ln>
                <a:solidFill>
                  <a:srgbClr val="00677F"/>
                </a:solidFill>
                <a:effectLst/>
                <a:uLnTx/>
                <a:uFillTx/>
                <a:latin typeface="Caecilia LT Std Light"/>
              </a:rPr>
              <a:t>Rule 11-2 of the Supreme Court Civil Rules</a:t>
            </a:r>
            <a:r>
              <a:rPr kumimoji="0" lang="en-GB" b="1" i="0" u="none" strike="noStrike" kern="1200" cap="none" spc="0" normalizeH="0" baseline="0" noProof="0" dirty="0">
                <a:ln>
                  <a:noFill/>
                </a:ln>
                <a:solidFill>
                  <a:srgbClr val="53565A"/>
                </a:solidFill>
                <a:effectLst/>
                <a:uLnTx/>
                <a:uFillTx/>
                <a:latin typeface="Caecilia LT Std Light"/>
              </a:rPr>
              <a:t>:</a:t>
            </a:r>
          </a:p>
          <a:p>
            <a:pPr marL="171450" marR="0" lvl="2" indent="-171450" algn="l" defTabSz="777875" rtl="0" eaLnBrk="1" fontAlgn="base" latinLnBrk="0" hangingPunct="1">
              <a:lnSpc>
                <a:spcPct val="100000"/>
              </a:lnSpc>
              <a:spcBef>
                <a:spcPts val="400"/>
              </a:spcBef>
              <a:spcAft>
                <a:spcPts val="400"/>
              </a:spcAft>
              <a:buClrTx/>
              <a:buSzTx/>
              <a:buFont typeface="Caecilia LT Std Light" panose="02060503040505020204" pitchFamily="18" charset="0"/>
              <a:buChar char="‐"/>
              <a:tabLst/>
              <a:defRPr/>
            </a:pPr>
            <a:r>
              <a:rPr kumimoji="0" lang="en-GB" b="0" i="0" u="none" strike="noStrike" kern="1200" cap="none" spc="0" normalizeH="0" baseline="0" noProof="0" dirty="0">
                <a:ln>
                  <a:noFill/>
                </a:ln>
                <a:solidFill>
                  <a:srgbClr val="53565A"/>
                </a:solidFill>
                <a:effectLst/>
                <a:uLnTx/>
                <a:uFillTx/>
                <a:latin typeface="Caecilia LT Std Light"/>
              </a:rPr>
              <a:t>Duty of expert witness</a:t>
            </a:r>
          </a:p>
          <a:p>
            <a:pPr marL="174625" marR="0" lvl="3" indent="0" algn="l" defTabSz="777875" rtl="0" eaLnBrk="1" fontAlgn="base" latinLnBrk="0" hangingPunct="1">
              <a:lnSpc>
                <a:spcPct val="100000"/>
              </a:lnSpc>
              <a:spcBef>
                <a:spcPts val="400"/>
              </a:spcBef>
              <a:spcAft>
                <a:spcPts val="400"/>
              </a:spcAft>
              <a:buClr>
                <a:srgbClr val="00677F"/>
              </a:buClr>
              <a:buSzPct val="100000"/>
              <a:buNone/>
              <a:tabLst/>
              <a:defRPr/>
            </a:pPr>
            <a:r>
              <a:rPr kumimoji="0" lang="en-GB" b="0" i="0" u="none" strike="noStrike" kern="1200" cap="none" spc="0" normalizeH="0" baseline="0" noProof="0" dirty="0">
                <a:ln>
                  <a:noFill/>
                </a:ln>
                <a:solidFill>
                  <a:srgbClr val="53565A"/>
                </a:solidFill>
                <a:effectLst/>
                <a:uLnTx/>
                <a:uFillTx/>
                <a:latin typeface="Caecilia LT Std Light"/>
              </a:rPr>
              <a:t>(1) In giving an opinion to the court, an expert appointed under this Part by one or more parties or by the court has a duty to assist the court and is not to be an advocate for any party.</a:t>
            </a:r>
          </a:p>
          <a:p>
            <a:pPr lvl="3"/>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2D267D87-C298-0580-14F5-7281A1EF652E}"/>
              </a:ext>
            </a:extLst>
          </p:cNvPr>
          <p:cNvSpPr>
            <a:spLocks noGrp="1"/>
          </p:cNvSpPr>
          <p:nvPr>
            <p:ph type="body" sz="quarter" idx="17"/>
          </p:nvPr>
        </p:nvSpPr>
        <p:spPr/>
        <p:txBody>
          <a:bodyPr/>
          <a:lstStyle/>
          <a:p>
            <a:endParaRPr lang="en-GB" dirty="0"/>
          </a:p>
          <a:p>
            <a:endParaRPr lang="en-GB" dirty="0"/>
          </a:p>
        </p:txBody>
      </p:sp>
      <p:pic>
        <p:nvPicPr>
          <p:cNvPr id="3" name="Picture Placeholder 6" descr="A white document with black text&#10;&#10;Description automatically generated">
            <a:extLst>
              <a:ext uri="{FF2B5EF4-FFF2-40B4-BE49-F238E27FC236}">
                <a16:creationId xmlns:a16="http://schemas.microsoft.com/office/drawing/2014/main" id="{B9ADC95C-6930-37DB-1E83-CEB237F5EB56}"/>
              </a:ext>
            </a:extLst>
          </p:cNvPr>
          <p:cNvPicPr>
            <a:picLocks noChangeAspect="1"/>
          </p:cNvPicPr>
          <p:nvPr/>
        </p:nvPicPr>
        <p:blipFill>
          <a:blip r:embed="rId2">
            <a:extLst>
              <a:ext uri="{28A0092B-C50C-407E-A947-70E740481C1C}">
                <a14:useLocalDpi xmlns:a14="http://schemas.microsoft.com/office/drawing/2010/main" val="0"/>
              </a:ext>
            </a:extLst>
          </a:blip>
          <a:srcRect t="9188" b="9188"/>
          <a:stretch>
            <a:fillRect/>
          </a:stretch>
        </p:blipFill>
        <p:spPr>
          <a:xfrm>
            <a:off x="5410200" y="1309604"/>
            <a:ext cx="3138487" cy="3151187"/>
          </a:xfrm>
          <a:prstGeom prst="rect">
            <a:avLst/>
          </a:prstGeom>
        </p:spPr>
      </p:pic>
    </p:spTree>
    <p:extLst>
      <p:ext uri="{BB962C8B-B14F-4D97-AF65-F5344CB8AC3E}">
        <p14:creationId xmlns:p14="http://schemas.microsoft.com/office/powerpoint/2010/main" val="347432534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677A4-28B2-978C-9515-C05EE8B8C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75019D-54F8-D6B3-1C6B-4FEA16D5A5D5}"/>
              </a:ext>
            </a:extLst>
          </p:cNvPr>
          <p:cNvSpPr>
            <a:spLocks noGrp="1"/>
          </p:cNvSpPr>
          <p:nvPr>
            <p:ph type="title"/>
          </p:nvPr>
        </p:nvSpPr>
        <p:spPr/>
        <p:txBody>
          <a:bodyPr/>
          <a:lstStyle/>
          <a:p>
            <a:r>
              <a:rPr lang="en-GB" dirty="0">
                <a:solidFill>
                  <a:schemeClr val="accent5">
                    <a:lumMod val="60000"/>
                    <a:lumOff val="40000"/>
                  </a:schemeClr>
                </a:solidFill>
              </a:rPr>
              <a:t>Expert evidence</a:t>
            </a:r>
          </a:p>
        </p:txBody>
      </p:sp>
      <p:sp>
        <p:nvSpPr>
          <p:cNvPr id="4" name="Text Placeholder 3">
            <a:extLst>
              <a:ext uri="{FF2B5EF4-FFF2-40B4-BE49-F238E27FC236}">
                <a16:creationId xmlns:a16="http://schemas.microsoft.com/office/drawing/2014/main" id="{8231E90B-4E7D-11FE-EBFF-32E4351DA649}"/>
              </a:ext>
            </a:extLst>
          </p:cNvPr>
          <p:cNvSpPr>
            <a:spLocks noGrp="1"/>
          </p:cNvSpPr>
          <p:nvPr>
            <p:ph type="body" sz="quarter" idx="16"/>
          </p:nvPr>
        </p:nvSpPr>
        <p:spPr>
          <a:xfrm>
            <a:off x="491680" y="1309604"/>
            <a:ext cx="4004120" cy="3417850"/>
          </a:xfrm>
        </p:spPr>
        <p:txBody>
          <a:bodyPr/>
          <a:lstStyle/>
          <a:p>
            <a:pPr marL="0" marR="0" lvl="0" indent="0" algn="l" defTabSz="777875" rtl="0" eaLnBrk="1" fontAlgn="base" latinLnBrk="0" hangingPunct="1">
              <a:lnSpc>
                <a:spcPct val="100000"/>
              </a:lnSpc>
              <a:spcBef>
                <a:spcPts val="400"/>
              </a:spcBef>
              <a:spcAft>
                <a:spcPts val="400"/>
              </a:spcAft>
              <a:buClrTx/>
              <a:buSzTx/>
              <a:buFont typeface="Arial" panose="020B0604020202020204" pitchFamily="34" charset="0"/>
              <a:buNone/>
              <a:tabLst/>
              <a:defRPr/>
            </a:pPr>
            <a:r>
              <a:rPr kumimoji="0" lang="en-GB" b="1" i="0" u="none" strike="noStrike" kern="1200" cap="none" spc="0" normalizeH="0" baseline="0" noProof="0" dirty="0">
                <a:ln>
                  <a:noFill/>
                </a:ln>
                <a:solidFill>
                  <a:srgbClr val="00677F"/>
                </a:solidFill>
                <a:effectLst/>
                <a:uLnTx/>
                <a:uFillTx/>
                <a:latin typeface="Caecilia LT Std Light"/>
              </a:rPr>
              <a:t>Advice and certification</a:t>
            </a:r>
            <a:endParaRPr kumimoji="0" lang="en-GB" b="1" i="0" u="none" strike="noStrike" kern="1200" cap="none" spc="0" normalizeH="0" baseline="0" noProof="0" dirty="0">
              <a:ln>
                <a:noFill/>
              </a:ln>
              <a:solidFill>
                <a:srgbClr val="53565A"/>
              </a:solidFill>
              <a:effectLst/>
              <a:uLnTx/>
              <a:uFillTx/>
              <a:latin typeface="Caecilia LT Std Light"/>
            </a:endParaRPr>
          </a:p>
          <a:p>
            <a:pPr marL="174625" marR="0" lvl="3" indent="0" algn="l" defTabSz="777875" rtl="0" eaLnBrk="1" fontAlgn="base" latinLnBrk="0" hangingPunct="1">
              <a:lnSpc>
                <a:spcPct val="100000"/>
              </a:lnSpc>
              <a:spcBef>
                <a:spcPts val="400"/>
              </a:spcBef>
              <a:spcAft>
                <a:spcPts val="400"/>
              </a:spcAft>
              <a:buClr>
                <a:srgbClr val="00677F"/>
              </a:buClr>
              <a:buSzPct val="100000"/>
              <a:buNone/>
              <a:tabLst/>
              <a:defRPr/>
            </a:pPr>
            <a:r>
              <a:rPr kumimoji="0" lang="en-GB" b="0" i="0" u="none" strike="noStrike" kern="1200" cap="none" spc="0" normalizeH="0" baseline="0" noProof="0" dirty="0">
                <a:ln>
                  <a:noFill/>
                </a:ln>
                <a:solidFill>
                  <a:srgbClr val="53565A"/>
                </a:solidFill>
                <a:effectLst/>
                <a:uLnTx/>
                <a:uFillTx/>
                <a:latin typeface="Caecilia LT Std Light"/>
              </a:rPr>
              <a:t>(2) </a:t>
            </a:r>
            <a:r>
              <a:rPr kumimoji="0" lang="en-US" b="0" i="0" u="none" strike="noStrike" kern="1200" cap="none" spc="0" normalizeH="0" baseline="0" noProof="0" dirty="0">
                <a:ln>
                  <a:noFill/>
                </a:ln>
                <a:solidFill>
                  <a:srgbClr val="53565A"/>
                </a:solidFill>
                <a:effectLst/>
                <a:uLnTx/>
                <a:uFillTx/>
                <a:latin typeface="Caecilia LT Std Light"/>
              </a:rPr>
              <a:t>If an expert is appointed under this Part by one or more parties or by the court, the expert must, in any report he or she prepares under this Part, certify that he or she</a:t>
            </a:r>
          </a:p>
          <a:p>
            <a:pPr marL="293688" lvl="4" indent="109538" defTabSz="777875" fontAlgn="base">
              <a:spcBef>
                <a:spcPts val="400"/>
              </a:spcBef>
              <a:spcAft>
                <a:spcPts val="400"/>
              </a:spcAft>
              <a:buClr>
                <a:srgbClr val="00677F"/>
              </a:buClr>
              <a:buSzPct val="100000"/>
              <a:buNone/>
              <a:defRPr/>
            </a:pPr>
            <a:r>
              <a:rPr kumimoji="0" lang="en-US" b="0" i="0" u="none" strike="noStrike" kern="1200" cap="none" spc="0" normalizeH="0" baseline="0" noProof="0" dirty="0">
                <a:ln>
                  <a:noFill/>
                </a:ln>
                <a:solidFill>
                  <a:srgbClr val="53565A"/>
                </a:solidFill>
                <a:effectLst/>
                <a:uLnTx/>
                <a:uFillTx/>
                <a:latin typeface="Caecilia LT Std Light"/>
              </a:rPr>
              <a:t>(a) is aware of the duty referred to in subrule (1),</a:t>
            </a:r>
          </a:p>
          <a:p>
            <a:pPr marL="403225" lvl="4" indent="0" defTabSz="777875" fontAlgn="base">
              <a:spcBef>
                <a:spcPts val="400"/>
              </a:spcBef>
              <a:spcAft>
                <a:spcPts val="400"/>
              </a:spcAft>
              <a:buClr>
                <a:srgbClr val="00677F"/>
              </a:buClr>
              <a:buSzPct val="100000"/>
              <a:buNone/>
              <a:defRPr/>
            </a:pPr>
            <a:r>
              <a:rPr kumimoji="0" lang="en-US" b="0" i="0" u="none" strike="noStrike" kern="1200" cap="none" spc="0" normalizeH="0" baseline="0" noProof="0" dirty="0">
                <a:ln>
                  <a:noFill/>
                </a:ln>
                <a:solidFill>
                  <a:srgbClr val="53565A"/>
                </a:solidFill>
                <a:effectLst/>
                <a:uLnTx/>
                <a:uFillTx/>
                <a:latin typeface="Caecilia LT Std Light"/>
              </a:rPr>
              <a:t>(b) has made the report in conformity with that duty, and</a:t>
            </a:r>
          </a:p>
          <a:p>
            <a:pPr marL="403225" lvl="4" indent="0" defTabSz="777875" fontAlgn="base">
              <a:spcBef>
                <a:spcPts val="400"/>
              </a:spcBef>
              <a:spcAft>
                <a:spcPts val="400"/>
              </a:spcAft>
              <a:buClr>
                <a:srgbClr val="00677F"/>
              </a:buClr>
              <a:buSzPct val="100000"/>
              <a:buNone/>
              <a:defRPr/>
            </a:pPr>
            <a:r>
              <a:rPr kumimoji="0" lang="en-US" b="0" i="0" u="none" strike="noStrike" kern="1200" cap="none" spc="0" normalizeH="0" baseline="0" noProof="0" dirty="0">
                <a:ln>
                  <a:noFill/>
                </a:ln>
                <a:solidFill>
                  <a:srgbClr val="53565A"/>
                </a:solidFill>
                <a:effectLst/>
                <a:uLnTx/>
                <a:uFillTx/>
                <a:latin typeface="Caecilia LT Std Light"/>
              </a:rPr>
              <a:t>(c) will, if called on to give oral or written testimony, give that testimony in conformity with that duty.</a:t>
            </a:r>
          </a:p>
          <a:p>
            <a:pPr lvl="3"/>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4D2D92FB-1A82-F7B2-14F8-3EB4A6E7E1BF}"/>
              </a:ext>
            </a:extLst>
          </p:cNvPr>
          <p:cNvSpPr>
            <a:spLocks noGrp="1"/>
          </p:cNvSpPr>
          <p:nvPr>
            <p:ph type="body" sz="quarter" idx="17"/>
          </p:nvPr>
        </p:nvSpPr>
        <p:spPr/>
        <p:txBody>
          <a:bodyPr/>
          <a:lstStyle/>
          <a:p>
            <a:endParaRPr lang="en-GB" dirty="0"/>
          </a:p>
          <a:p>
            <a:endParaRPr lang="en-GB" dirty="0"/>
          </a:p>
        </p:txBody>
      </p:sp>
      <p:pic>
        <p:nvPicPr>
          <p:cNvPr id="7" name="Picture Placeholder 10" descr="A close up of a staircase&#10;&#10;Description automatically generated">
            <a:extLst>
              <a:ext uri="{FF2B5EF4-FFF2-40B4-BE49-F238E27FC236}">
                <a16:creationId xmlns:a16="http://schemas.microsoft.com/office/drawing/2014/main" id="{17C23A41-E392-FFC9-A1A2-1B0C7D441AC9}"/>
              </a:ext>
            </a:extLst>
          </p:cNvPr>
          <p:cNvPicPr>
            <a:picLocks noChangeAspect="1"/>
          </p:cNvPicPr>
          <p:nvPr/>
        </p:nvPicPr>
        <p:blipFill rotWithShape="1">
          <a:blip r:embed="rId2">
            <a:extLst>
              <a:ext uri="{28A0092B-C50C-407E-A947-70E740481C1C}">
                <a14:useLocalDpi xmlns:a14="http://schemas.microsoft.com/office/drawing/2010/main" val="0"/>
              </a:ext>
            </a:extLst>
          </a:blip>
          <a:srcRect l="659" t="4557" r="-659" b="69074"/>
          <a:stretch/>
        </p:blipFill>
        <p:spPr>
          <a:xfrm>
            <a:off x="5513833" y="1303988"/>
            <a:ext cx="3138487" cy="3423466"/>
          </a:xfrm>
          <a:prstGeom prst="rect">
            <a:avLst/>
          </a:prstGeom>
        </p:spPr>
      </p:pic>
    </p:spTree>
    <p:extLst>
      <p:ext uri="{BB962C8B-B14F-4D97-AF65-F5344CB8AC3E}">
        <p14:creationId xmlns:p14="http://schemas.microsoft.com/office/powerpoint/2010/main" val="32881117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3A25E-F1AF-60B8-6C0B-9F998D6E8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9DF876-44D8-9275-0CA0-0E1B803521D4}"/>
              </a:ext>
            </a:extLst>
          </p:cNvPr>
          <p:cNvSpPr>
            <a:spLocks noGrp="1"/>
          </p:cNvSpPr>
          <p:nvPr>
            <p:ph type="title"/>
          </p:nvPr>
        </p:nvSpPr>
        <p:spPr/>
        <p:txBody>
          <a:bodyPr/>
          <a:lstStyle/>
          <a:p>
            <a:r>
              <a:rPr lang="en-GB" dirty="0"/>
              <a:t>Who can be an expert?</a:t>
            </a:r>
            <a:endParaRPr lang="en-GB" dirty="0">
              <a:solidFill>
                <a:schemeClr val="accent5">
                  <a:lumMod val="60000"/>
                  <a:lumOff val="40000"/>
                </a:schemeClr>
              </a:solidFill>
            </a:endParaRPr>
          </a:p>
        </p:txBody>
      </p:sp>
      <p:sp>
        <p:nvSpPr>
          <p:cNvPr id="4" name="Text Placeholder 3">
            <a:extLst>
              <a:ext uri="{FF2B5EF4-FFF2-40B4-BE49-F238E27FC236}">
                <a16:creationId xmlns:a16="http://schemas.microsoft.com/office/drawing/2014/main" id="{035A9B55-AE84-E2E2-6391-956338B32955}"/>
              </a:ext>
            </a:extLst>
          </p:cNvPr>
          <p:cNvSpPr>
            <a:spLocks noGrp="1"/>
          </p:cNvSpPr>
          <p:nvPr>
            <p:ph type="body" sz="quarter" idx="16"/>
          </p:nvPr>
        </p:nvSpPr>
        <p:spPr/>
        <p:txBody>
          <a:bodyPr/>
          <a:lstStyle/>
          <a:p>
            <a:pPr marL="0" marR="0" lvl="0" indent="0" algn="l" defTabSz="777875" rtl="0" eaLnBrk="1" fontAlgn="base" latinLnBrk="0" hangingPunct="1">
              <a:lnSpc>
                <a:spcPct val="100000"/>
              </a:lnSpc>
              <a:spcAft>
                <a:spcPts val="1200"/>
              </a:spcAft>
              <a:buClrTx/>
              <a:buSzTx/>
              <a:buFont typeface="Arial" panose="020B0604020202020204" pitchFamily="34" charset="0"/>
              <a:buNone/>
              <a:tabLst/>
              <a:defRPr/>
            </a:pPr>
            <a:r>
              <a:rPr lang="en-GB" b="1" dirty="0">
                <a:solidFill>
                  <a:srgbClr val="00677F"/>
                </a:solidFill>
                <a:latin typeface="Caecilia LT Std Light"/>
              </a:rPr>
              <a:t>Pros</a:t>
            </a:r>
            <a:r>
              <a:rPr kumimoji="0" lang="en-GB" b="1" i="0" u="none" strike="noStrike" kern="1200" cap="none" spc="0" normalizeH="0" baseline="0" noProof="0" dirty="0">
                <a:ln>
                  <a:noFill/>
                </a:ln>
                <a:solidFill>
                  <a:srgbClr val="53565A"/>
                </a:solidFill>
                <a:effectLst/>
                <a:uLnTx/>
                <a:uFillTx/>
                <a:latin typeface="Caecilia LT Std Light"/>
              </a:rPr>
              <a:t>:</a:t>
            </a:r>
          </a:p>
          <a:p>
            <a:pPr marR="0" lvl="2">
              <a:spcAft>
                <a:spcPts val="1200"/>
              </a:spcAft>
              <a:buSzTx/>
              <a:tabLst/>
              <a:defRPr/>
            </a:pPr>
            <a:r>
              <a:rPr lang="en-US" dirty="0"/>
              <a:t>sharing expertise</a:t>
            </a:r>
          </a:p>
          <a:p>
            <a:pPr marR="0" lvl="2">
              <a:spcAft>
                <a:spcPts val="1200"/>
              </a:spcAft>
              <a:buSzTx/>
              <a:tabLst/>
              <a:defRPr/>
            </a:pPr>
            <a:r>
              <a:rPr lang="en-US" dirty="0"/>
              <a:t>good for business</a:t>
            </a:r>
          </a:p>
          <a:p>
            <a:pPr marR="0" lvl="2">
              <a:spcAft>
                <a:spcPts val="1200"/>
              </a:spcAft>
              <a:buSzTx/>
              <a:tabLst/>
              <a:defRPr/>
            </a:pPr>
            <a:r>
              <a:rPr lang="en-US" dirty="0"/>
              <a:t>intellectually challenging</a:t>
            </a:r>
          </a:p>
          <a:p>
            <a:pPr marR="0" lvl="2">
              <a:spcAft>
                <a:spcPts val="1200"/>
              </a:spcAft>
              <a:buSzTx/>
              <a:tabLst/>
              <a:defRPr/>
            </a:pPr>
            <a:r>
              <a:rPr lang="en-US" dirty="0"/>
              <a:t>money/$$$</a:t>
            </a:r>
          </a:p>
          <a:p>
            <a:pPr lvl="0" defTabSz="777875" fontAlgn="base">
              <a:spcAft>
                <a:spcPts val="1200"/>
              </a:spcAft>
              <a:defRPr/>
            </a:pPr>
            <a:r>
              <a:rPr lang="en-GB" b="1" dirty="0">
                <a:solidFill>
                  <a:srgbClr val="00677F"/>
                </a:solidFill>
              </a:rPr>
              <a:t>Cons</a:t>
            </a:r>
            <a:r>
              <a:rPr lang="en-GB" b="1" dirty="0">
                <a:solidFill>
                  <a:srgbClr val="53565A"/>
                </a:solidFill>
              </a:rPr>
              <a:t>:</a:t>
            </a:r>
          </a:p>
          <a:p>
            <a:pPr marR="0" lvl="2">
              <a:spcAft>
                <a:spcPts val="1200"/>
              </a:spcAft>
              <a:buSzTx/>
              <a:tabLst/>
              <a:defRPr/>
            </a:pPr>
            <a:r>
              <a:rPr lang="en-US" dirty="0"/>
              <a:t>work-intensive</a:t>
            </a:r>
          </a:p>
          <a:p>
            <a:pPr marR="0" lvl="2">
              <a:spcAft>
                <a:spcPts val="1200"/>
              </a:spcAft>
              <a:buSzTx/>
              <a:tabLst/>
              <a:defRPr/>
            </a:pPr>
            <a:r>
              <a:rPr lang="en-US" dirty="0"/>
              <a:t>stressful</a:t>
            </a:r>
          </a:p>
          <a:p>
            <a:pPr marR="0" lvl="2">
              <a:spcAft>
                <a:spcPts val="1200"/>
              </a:spcAft>
              <a:buSzTx/>
              <a:tabLst/>
              <a:defRPr/>
            </a:pPr>
            <a:r>
              <a:rPr lang="en-US" dirty="0"/>
              <a:t>scrutiny</a:t>
            </a:r>
          </a:p>
          <a:p>
            <a:pPr marL="0" marR="0" lvl="2" indent="0">
              <a:spcAft>
                <a:spcPts val="1200"/>
              </a:spcAft>
              <a:buSzTx/>
              <a:buNone/>
              <a:tabLst/>
              <a:defRPr/>
            </a:pPr>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5369CF63-B992-A973-7788-8E3FF7B1A5E7}"/>
              </a:ext>
            </a:extLst>
          </p:cNvPr>
          <p:cNvSpPr>
            <a:spLocks noGrp="1"/>
          </p:cNvSpPr>
          <p:nvPr>
            <p:ph type="body" sz="quarter" idx="17"/>
          </p:nvPr>
        </p:nvSpPr>
        <p:spPr/>
        <p:txBody>
          <a:bodyPr/>
          <a:lstStyle/>
          <a:p>
            <a:endParaRPr lang="en-GB" dirty="0"/>
          </a:p>
          <a:p>
            <a:endParaRPr lang="en-GB" dirty="0"/>
          </a:p>
        </p:txBody>
      </p:sp>
      <p:pic>
        <p:nvPicPr>
          <p:cNvPr id="5" name="Picture Placeholder 6" descr="A group of people standing in a line&#10;&#10;Description automatically generated">
            <a:extLst>
              <a:ext uri="{FF2B5EF4-FFF2-40B4-BE49-F238E27FC236}">
                <a16:creationId xmlns:a16="http://schemas.microsoft.com/office/drawing/2014/main" id="{A1EE351A-2686-B689-6D36-0843C05D6AB6}"/>
              </a:ext>
            </a:extLst>
          </p:cNvPr>
          <p:cNvPicPr>
            <a:picLocks noChangeAspect="1"/>
          </p:cNvPicPr>
          <p:nvPr/>
        </p:nvPicPr>
        <p:blipFill>
          <a:blip r:embed="rId2">
            <a:extLst>
              <a:ext uri="{28A0092B-C50C-407E-A947-70E740481C1C}">
                <a14:useLocalDpi xmlns:a14="http://schemas.microsoft.com/office/drawing/2010/main" val="0"/>
              </a:ext>
            </a:extLst>
          </a:blip>
          <a:srcRect l="9626" r="9626"/>
          <a:stretch>
            <a:fillRect/>
          </a:stretch>
        </p:blipFill>
        <p:spPr>
          <a:xfrm>
            <a:off x="5147036" y="1305948"/>
            <a:ext cx="3406073" cy="3419856"/>
          </a:xfrm>
          <a:prstGeom prst="rect">
            <a:avLst/>
          </a:prstGeom>
        </p:spPr>
      </p:pic>
      <p:sp>
        <p:nvSpPr>
          <p:cNvPr id="6" name="Text Placeholder 2">
            <a:extLst>
              <a:ext uri="{FF2B5EF4-FFF2-40B4-BE49-F238E27FC236}">
                <a16:creationId xmlns:a16="http://schemas.microsoft.com/office/drawing/2014/main" id="{EE313687-9BB4-EAD3-F282-D67BCED618FC}"/>
              </a:ext>
            </a:extLst>
          </p:cNvPr>
          <p:cNvSpPr>
            <a:spLocks noGrp="1"/>
          </p:cNvSpPr>
          <p:nvPr>
            <p:ph type="body" sz="quarter" idx="15"/>
          </p:nvPr>
        </p:nvSpPr>
        <p:spPr>
          <a:xfrm>
            <a:off x="491681" y="819831"/>
            <a:ext cx="7972833" cy="379948"/>
          </a:xfrm>
        </p:spPr>
        <p:txBody>
          <a:bodyPr/>
          <a:lstStyle/>
          <a:p>
            <a:r>
              <a:rPr lang="en-US" sz="1400" dirty="0"/>
              <a:t>Requires skill, expertise, training and experience</a:t>
            </a:r>
          </a:p>
          <a:p>
            <a:endParaRPr lang="en-GB" sz="1400" dirty="0"/>
          </a:p>
        </p:txBody>
      </p:sp>
    </p:spTree>
    <p:extLst>
      <p:ext uri="{BB962C8B-B14F-4D97-AF65-F5344CB8AC3E}">
        <p14:creationId xmlns:p14="http://schemas.microsoft.com/office/powerpoint/2010/main" val="42413011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467F3C-1E9F-6652-FCE1-7B255A656AC8}"/>
              </a:ext>
            </a:extLst>
          </p:cNvPr>
          <p:cNvSpPr>
            <a:spLocks noGrp="1"/>
          </p:cNvSpPr>
          <p:nvPr>
            <p:ph type="body" sz="quarter" idx="15"/>
          </p:nvPr>
        </p:nvSpPr>
        <p:spPr/>
        <p:txBody>
          <a:bodyPr/>
          <a:lstStyle/>
          <a:p>
            <a:r>
              <a:rPr lang="en-GB" dirty="0"/>
              <a:t>Ola Stoklosa</a:t>
            </a:r>
          </a:p>
          <a:p>
            <a:endParaRPr lang="en-GB" dirty="0"/>
          </a:p>
        </p:txBody>
      </p:sp>
      <p:sp>
        <p:nvSpPr>
          <p:cNvPr id="4" name="Text Placeholder 3">
            <a:extLst>
              <a:ext uri="{FF2B5EF4-FFF2-40B4-BE49-F238E27FC236}">
                <a16:creationId xmlns:a16="http://schemas.microsoft.com/office/drawing/2014/main" id="{31997473-8DBD-1579-56C5-BBF5F674F936}"/>
              </a:ext>
            </a:extLst>
          </p:cNvPr>
          <p:cNvSpPr>
            <a:spLocks noGrp="1"/>
          </p:cNvSpPr>
          <p:nvPr>
            <p:ph type="body" sz="quarter" idx="18"/>
          </p:nvPr>
        </p:nvSpPr>
        <p:spPr/>
        <p:txBody>
          <a:bodyPr/>
          <a:lstStyle/>
          <a:p>
            <a:r>
              <a:rPr lang="en-GB" dirty="0"/>
              <a:t>+1 604 408-2041</a:t>
            </a:r>
          </a:p>
        </p:txBody>
      </p:sp>
      <p:sp>
        <p:nvSpPr>
          <p:cNvPr id="2" name="Title 1">
            <a:extLst>
              <a:ext uri="{FF2B5EF4-FFF2-40B4-BE49-F238E27FC236}">
                <a16:creationId xmlns:a16="http://schemas.microsoft.com/office/drawing/2014/main" id="{5B1238F4-8252-0204-6325-43173D3C3262}"/>
              </a:ext>
            </a:extLst>
          </p:cNvPr>
          <p:cNvSpPr>
            <a:spLocks noGrp="1"/>
          </p:cNvSpPr>
          <p:nvPr>
            <p:ph type="title"/>
          </p:nvPr>
        </p:nvSpPr>
        <p:spPr/>
        <p:txBody>
          <a:bodyPr/>
          <a:lstStyle/>
          <a:p>
            <a:r>
              <a:rPr lang="en-GB" altLang="en-US" dirty="0">
                <a:ea typeface="Caecilia LT Std Light" panose="02060503040505020204" pitchFamily="18" charset="0"/>
                <a:cs typeface="Caecilia LT Std Light" panose="02060503040505020204" pitchFamily="18" charset="0"/>
              </a:rPr>
              <a:t>Thank you. Any questions?</a:t>
            </a:r>
            <a:endParaRPr lang="en-GB" dirty="0"/>
          </a:p>
        </p:txBody>
      </p:sp>
    </p:spTree>
    <p:extLst>
      <p:ext uri="{BB962C8B-B14F-4D97-AF65-F5344CB8AC3E}">
        <p14:creationId xmlns:p14="http://schemas.microsoft.com/office/powerpoint/2010/main" val="233397053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B1BB3-D29B-E461-85E9-F1E7F52D511B}"/>
              </a:ext>
            </a:extLst>
          </p:cNvPr>
          <p:cNvSpPr>
            <a:spLocks noGrp="1"/>
          </p:cNvSpPr>
          <p:nvPr>
            <p:ph type="title"/>
          </p:nvPr>
        </p:nvSpPr>
        <p:spPr/>
        <p:txBody>
          <a:bodyPr/>
          <a:lstStyle/>
          <a:p>
            <a:r>
              <a:rPr lang="en-GB" dirty="0"/>
              <a:t>Why?</a:t>
            </a:r>
          </a:p>
        </p:txBody>
      </p:sp>
      <p:sp>
        <p:nvSpPr>
          <p:cNvPr id="3" name="Text Placeholder 2">
            <a:extLst>
              <a:ext uri="{FF2B5EF4-FFF2-40B4-BE49-F238E27FC236}">
                <a16:creationId xmlns:a16="http://schemas.microsoft.com/office/drawing/2014/main" id="{E351D2B1-785F-C036-03F0-AA29430A65C8}"/>
              </a:ext>
            </a:extLst>
          </p:cNvPr>
          <p:cNvSpPr>
            <a:spLocks noGrp="1"/>
          </p:cNvSpPr>
          <p:nvPr>
            <p:ph type="body" sz="quarter" idx="15"/>
          </p:nvPr>
        </p:nvSpPr>
        <p:spPr/>
        <p:txBody>
          <a:bodyPr/>
          <a:lstStyle/>
          <a:p>
            <a:r>
              <a:rPr lang="en-US" sz="1400" dirty="0"/>
              <a:t>To Court, or not to Court</a:t>
            </a:r>
          </a:p>
          <a:p>
            <a:endParaRPr lang="en-GB" sz="1400" dirty="0"/>
          </a:p>
        </p:txBody>
      </p:sp>
      <p:sp>
        <p:nvSpPr>
          <p:cNvPr id="4" name="Text Placeholder 3">
            <a:extLst>
              <a:ext uri="{FF2B5EF4-FFF2-40B4-BE49-F238E27FC236}">
                <a16:creationId xmlns:a16="http://schemas.microsoft.com/office/drawing/2014/main" id="{46092813-3721-1BBD-B9EE-97B99243678C}"/>
              </a:ext>
            </a:extLst>
          </p:cNvPr>
          <p:cNvSpPr>
            <a:spLocks noGrp="1"/>
          </p:cNvSpPr>
          <p:nvPr>
            <p:ph type="body" sz="quarter" idx="16"/>
          </p:nvPr>
        </p:nvSpPr>
        <p:spPr/>
        <p:txBody>
          <a:bodyPr/>
          <a:lstStyle/>
          <a:p>
            <a:pPr lvl="2">
              <a:spcAft>
                <a:spcPts val="1200"/>
              </a:spcAft>
            </a:pPr>
            <a:r>
              <a:rPr lang="en-US" dirty="0"/>
              <a:t>Professional liability claim</a:t>
            </a:r>
          </a:p>
          <a:p>
            <a:pPr lvl="2">
              <a:spcAft>
                <a:spcPts val="1200"/>
              </a:spcAft>
            </a:pPr>
            <a:r>
              <a:rPr lang="en-US" dirty="0"/>
              <a:t>Tendering dispute</a:t>
            </a:r>
          </a:p>
          <a:p>
            <a:pPr lvl="2">
              <a:spcAft>
                <a:spcPts val="1200"/>
              </a:spcAft>
            </a:pPr>
            <a:r>
              <a:rPr lang="en-US" dirty="0"/>
              <a:t>Delay claim</a:t>
            </a:r>
          </a:p>
          <a:p>
            <a:pPr lvl="2">
              <a:spcAft>
                <a:spcPts val="1200"/>
              </a:spcAft>
            </a:pPr>
            <a:r>
              <a:rPr lang="en-US" dirty="0"/>
              <a:t>Lien claim</a:t>
            </a:r>
          </a:p>
          <a:p>
            <a:pPr lvl="2">
              <a:spcAft>
                <a:spcPts val="1200"/>
              </a:spcAft>
            </a:pPr>
            <a:r>
              <a:rPr lang="en-US" dirty="0"/>
              <a:t>Breach of contract</a:t>
            </a:r>
          </a:p>
          <a:p>
            <a:pPr lvl="2">
              <a:spcAft>
                <a:spcPts val="1200"/>
              </a:spcAft>
            </a:pPr>
            <a:r>
              <a:rPr lang="en-US" dirty="0"/>
              <a:t>Employment</a:t>
            </a:r>
          </a:p>
          <a:p>
            <a:pPr lvl="3"/>
            <a:endParaRPr lang="en-GB" dirty="0"/>
          </a:p>
          <a:p>
            <a:pPr lvl="3"/>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2D6C3E1D-2599-6D5B-8267-F7E92C6BFC74}"/>
              </a:ext>
            </a:extLst>
          </p:cNvPr>
          <p:cNvSpPr>
            <a:spLocks noGrp="1"/>
          </p:cNvSpPr>
          <p:nvPr>
            <p:ph type="body" sz="quarter" idx="17"/>
          </p:nvPr>
        </p:nvSpPr>
        <p:spPr/>
        <p:txBody>
          <a:bodyPr/>
          <a:lstStyle/>
          <a:p>
            <a:endParaRPr lang="en-GB" dirty="0"/>
          </a:p>
          <a:p>
            <a:endParaRPr lang="en-GB" dirty="0"/>
          </a:p>
        </p:txBody>
      </p:sp>
      <p:pic>
        <p:nvPicPr>
          <p:cNvPr id="8" name="Picture 7">
            <a:extLst>
              <a:ext uri="{FF2B5EF4-FFF2-40B4-BE49-F238E27FC236}">
                <a16:creationId xmlns:a16="http://schemas.microsoft.com/office/drawing/2014/main" id="{D95BB19C-6A75-50F8-B598-AD70E7AE3187}"/>
              </a:ext>
            </a:extLst>
          </p:cNvPr>
          <p:cNvPicPr>
            <a:picLocks/>
          </p:cNvPicPr>
          <p:nvPr/>
        </p:nvPicPr>
        <p:blipFill>
          <a:blip r:embed="rId2"/>
          <a:stretch>
            <a:fillRect/>
          </a:stretch>
        </p:blipFill>
        <p:spPr>
          <a:xfrm>
            <a:off x="4747832" y="1309603"/>
            <a:ext cx="3904488" cy="2606040"/>
          </a:xfrm>
          <a:prstGeom prst="rect">
            <a:avLst/>
          </a:prstGeom>
        </p:spPr>
      </p:pic>
    </p:spTree>
    <p:extLst>
      <p:ext uri="{BB962C8B-B14F-4D97-AF65-F5344CB8AC3E}">
        <p14:creationId xmlns:p14="http://schemas.microsoft.com/office/powerpoint/2010/main" val="166283977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51ADF-1E33-88F3-CA91-C08127A670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9BEA1-AE47-B0AE-3F89-5CFB755D7048}"/>
              </a:ext>
            </a:extLst>
          </p:cNvPr>
          <p:cNvSpPr>
            <a:spLocks noGrp="1"/>
          </p:cNvSpPr>
          <p:nvPr>
            <p:ph type="title"/>
          </p:nvPr>
        </p:nvSpPr>
        <p:spPr/>
        <p:txBody>
          <a:bodyPr/>
          <a:lstStyle/>
          <a:p>
            <a:r>
              <a:rPr lang="en-GB" dirty="0"/>
              <a:t>Litigation</a:t>
            </a:r>
          </a:p>
        </p:txBody>
      </p:sp>
      <p:sp>
        <p:nvSpPr>
          <p:cNvPr id="3" name="Text Placeholder 2">
            <a:extLst>
              <a:ext uri="{FF2B5EF4-FFF2-40B4-BE49-F238E27FC236}">
                <a16:creationId xmlns:a16="http://schemas.microsoft.com/office/drawing/2014/main" id="{0CEB84BC-8A59-966D-EFCB-6371A16BAFF7}"/>
              </a:ext>
            </a:extLst>
          </p:cNvPr>
          <p:cNvSpPr>
            <a:spLocks noGrp="1"/>
          </p:cNvSpPr>
          <p:nvPr>
            <p:ph type="body" sz="quarter" idx="15"/>
          </p:nvPr>
        </p:nvSpPr>
        <p:spPr/>
        <p:txBody>
          <a:bodyPr/>
          <a:lstStyle/>
          <a:p>
            <a:r>
              <a:rPr lang="en-US" sz="1400" dirty="0"/>
              <a:t>To Court, or not to Court</a:t>
            </a:r>
          </a:p>
          <a:p>
            <a:endParaRPr lang="en-GB" sz="1400" dirty="0"/>
          </a:p>
        </p:txBody>
      </p:sp>
      <p:sp>
        <p:nvSpPr>
          <p:cNvPr id="4" name="Text Placeholder 3">
            <a:extLst>
              <a:ext uri="{FF2B5EF4-FFF2-40B4-BE49-F238E27FC236}">
                <a16:creationId xmlns:a16="http://schemas.microsoft.com/office/drawing/2014/main" id="{433B2F46-48A1-CBE5-1410-0B87AD26611B}"/>
              </a:ext>
            </a:extLst>
          </p:cNvPr>
          <p:cNvSpPr>
            <a:spLocks noGrp="1"/>
          </p:cNvSpPr>
          <p:nvPr>
            <p:ph type="body" sz="quarter" idx="16"/>
          </p:nvPr>
        </p:nvSpPr>
        <p:spPr/>
        <p:txBody>
          <a:bodyPr/>
          <a:lstStyle/>
          <a:p>
            <a:pPr lvl="2">
              <a:spcAft>
                <a:spcPts val="1200"/>
              </a:spcAft>
            </a:pPr>
            <a:r>
              <a:rPr lang="en-US" dirty="0"/>
              <a:t>Should you hire a lawyer?  </a:t>
            </a:r>
          </a:p>
          <a:p>
            <a:pPr lvl="2">
              <a:spcAft>
                <a:spcPts val="1200"/>
              </a:spcAft>
            </a:pPr>
            <a:r>
              <a:rPr lang="en-US" dirty="0"/>
              <a:t>Consider:</a:t>
            </a:r>
          </a:p>
          <a:p>
            <a:pPr lvl="3">
              <a:spcAft>
                <a:spcPts val="1200"/>
              </a:spcAft>
            </a:pPr>
            <a:r>
              <a:rPr lang="en-US" dirty="0"/>
              <a:t>whether the other parties have lawyers</a:t>
            </a:r>
          </a:p>
          <a:p>
            <a:pPr lvl="3">
              <a:spcAft>
                <a:spcPts val="1200"/>
              </a:spcAft>
            </a:pPr>
            <a:r>
              <a:rPr lang="en-US" dirty="0"/>
              <a:t>the complexity of the claim</a:t>
            </a:r>
          </a:p>
          <a:p>
            <a:pPr lvl="3">
              <a:spcAft>
                <a:spcPts val="1200"/>
              </a:spcAft>
            </a:pPr>
            <a:r>
              <a:rPr lang="en-US" dirty="0"/>
              <a:t>the amount of the claim</a:t>
            </a:r>
          </a:p>
          <a:p>
            <a:pPr lvl="3">
              <a:spcAft>
                <a:spcPts val="1200"/>
              </a:spcAft>
            </a:pPr>
            <a:r>
              <a:rPr lang="en-US" dirty="0"/>
              <a:t>applicable insurance</a:t>
            </a:r>
          </a:p>
          <a:p>
            <a:pPr lvl="2">
              <a:spcAft>
                <a:spcPts val="1200"/>
              </a:spcAft>
            </a:pPr>
            <a:endParaRPr lang="en-US" dirty="0"/>
          </a:p>
          <a:p>
            <a:pPr lvl="2">
              <a:spcAft>
                <a:spcPts val="1200"/>
              </a:spcAft>
            </a:pPr>
            <a:r>
              <a:rPr lang="en-US" dirty="0"/>
              <a:t>It is always prudent to have an initial consult with a lawyer to find out your rights and liabilities, and to help you navigate the beginning stages of the litigation process</a:t>
            </a:r>
          </a:p>
          <a:p>
            <a:pPr lvl="3"/>
            <a:endParaRPr lang="en-GB" dirty="0"/>
          </a:p>
          <a:p>
            <a:pPr lvl="3"/>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A7F2B4AA-DEF0-130D-9B08-B440377D01A5}"/>
              </a:ext>
            </a:extLst>
          </p:cNvPr>
          <p:cNvSpPr>
            <a:spLocks noGrp="1"/>
          </p:cNvSpPr>
          <p:nvPr>
            <p:ph type="body" sz="quarter" idx="17"/>
          </p:nvPr>
        </p:nvSpPr>
        <p:spPr/>
        <p:txBody>
          <a:bodyPr/>
          <a:lstStyle/>
          <a:p>
            <a:endParaRPr lang="en-GB" dirty="0"/>
          </a:p>
          <a:p>
            <a:endParaRPr lang="en-GB" dirty="0"/>
          </a:p>
        </p:txBody>
      </p:sp>
      <p:pic>
        <p:nvPicPr>
          <p:cNvPr id="1026" name="Picture 2" descr="Canadian legal system Lady justice, gavel and a law book against the national flag of Canada. Canada Stock Photo">
            <a:extLst>
              <a:ext uri="{FF2B5EF4-FFF2-40B4-BE49-F238E27FC236}">
                <a16:creationId xmlns:a16="http://schemas.microsoft.com/office/drawing/2014/main" id="{632AD3D5-CADB-9E55-DDB3-485244F12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868" y="1199779"/>
            <a:ext cx="3907451" cy="260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1179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0D976-774C-80E1-F5ED-71F39F2CF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17356-30F8-C346-53EE-39BA90C2DC52}"/>
              </a:ext>
            </a:extLst>
          </p:cNvPr>
          <p:cNvSpPr>
            <a:spLocks noGrp="1"/>
          </p:cNvSpPr>
          <p:nvPr>
            <p:ph type="title"/>
          </p:nvPr>
        </p:nvSpPr>
        <p:spPr/>
        <p:txBody>
          <a:bodyPr/>
          <a:lstStyle/>
          <a:p>
            <a:r>
              <a:rPr lang="en-GB" dirty="0">
                <a:solidFill>
                  <a:schemeClr val="accent5">
                    <a:lumMod val="60000"/>
                    <a:lumOff val="40000"/>
                  </a:schemeClr>
                </a:solidFill>
              </a:rPr>
              <a:t>Litigation Basics</a:t>
            </a:r>
          </a:p>
        </p:txBody>
      </p:sp>
      <p:sp>
        <p:nvSpPr>
          <p:cNvPr id="3" name="Text Placeholder 2">
            <a:extLst>
              <a:ext uri="{FF2B5EF4-FFF2-40B4-BE49-F238E27FC236}">
                <a16:creationId xmlns:a16="http://schemas.microsoft.com/office/drawing/2014/main" id="{7F2AFF24-9929-2559-85D4-6AD0116B4F32}"/>
              </a:ext>
            </a:extLst>
          </p:cNvPr>
          <p:cNvSpPr>
            <a:spLocks noGrp="1"/>
          </p:cNvSpPr>
          <p:nvPr>
            <p:ph type="body" sz="quarter" idx="15"/>
          </p:nvPr>
        </p:nvSpPr>
        <p:spPr/>
        <p:txBody>
          <a:bodyPr/>
          <a:lstStyle/>
          <a:p>
            <a:r>
              <a:rPr lang="en-US" sz="1400" dirty="0"/>
              <a:t>To Court, or not to Court</a:t>
            </a:r>
          </a:p>
          <a:p>
            <a:endParaRPr lang="en-GB" sz="1400" dirty="0"/>
          </a:p>
        </p:txBody>
      </p:sp>
      <p:sp>
        <p:nvSpPr>
          <p:cNvPr id="4" name="Text Placeholder 3">
            <a:extLst>
              <a:ext uri="{FF2B5EF4-FFF2-40B4-BE49-F238E27FC236}">
                <a16:creationId xmlns:a16="http://schemas.microsoft.com/office/drawing/2014/main" id="{4148FCAE-697C-A006-A706-6888F5B5A8AA}"/>
              </a:ext>
            </a:extLst>
          </p:cNvPr>
          <p:cNvSpPr>
            <a:spLocks noGrp="1"/>
          </p:cNvSpPr>
          <p:nvPr>
            <p:ph type="body" sz="quarter" idx="16"/>
          </p:nvPr>
        </p:nvSpPr>
        <p:spPr/>
        <p:txBody>
          <a:bodyPr/>
          <a:lstStyle/>
          <a:p>
            <a:pPr lvl="2">
              <a:spcAft>
                <a:spcPts val="1200"/>
              </a:spcAft>
            </a:pPr>
            <a:r>
              <a:rPr lang="en-US" dirty="0"/>
              <a:t>Parties</a:t>
            </a:r>
          </a:p>
          <a:p>
            <a:pPr lvl="2">
              <a:spcAft>
                <a:spcPts val="1200"/>
              </a:spcAft>
            </a:pPr>
            <a:r>
              <a:rPr lang="en-US" dirty="0"/>
              <a:t>Pleadings</a:t>
            </a:r>
          </a:p>
          <a:p>
            <a:pPr lvl="2">
              <a:spcAft>
                <a:spcPts val="1200"/>
              </a:spcAft>
            </a:pPr>
            <a:r>
              <a:rPr lang="en-US" dirty="0"/>
              <a:t>Process</a:t>
            </a:r>
          </a:p>
          <a:p>
            <a:pPr lvl="2">
              <a:spcAft>
                <a:spcPts val="1200"/>
              </a:spcAft>
            </a:pPr>
            <a:r>
              <a:rPr lang="en-US" dirty="0"/>
              <a:t>Trial</a:t>
            </a:r>
          </a:p>
          <a:p>
            <a:pPr lvl="3"/>
            <a:endParaRPr lang="en-GB" dirty="0"/>
          </a:p>
          <a:p>
            <a:pPr lvl="3"/>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67428047-209E-81A7-E418-8E31A21D4352}"/>
              </a:ext>
            </a:extLst>
          </p:cNvPr>
          <p:cNvSpPr>
            <a:spLocks noGrp="1"/>
          </p:cNvSpPr>
          <p:nvPr>
            <p:ph type="body" sz="quarter" idx="17"/>
          </p:nvPr>
        </p:nvSpPr>
        <p:spPr/>
        <p:txBody>
          <a:bodyPr/>
          <a:lstStyle/>
          <a:p>
            <a:endParaRPr lang="en-GB" dirty="0"/>
          </a:p>
          <a:p>
            <a:endParaRPr lang="en-GB" dirty="0"/>
          </a:p>
        </p:txBody>
      </p:sp>
      <p:pic>
        <p:nvPicPr>
          <p:cNvPr id="5" name="Picture Placeholder 6" descr="A gavel on a book&#10;&#10;Description automatically generated">
            <a:extLst>
              <a:ext uri="{FF2B5EF4-FFF2-40B4-BE49-F238E27FC236}">
                <a16:creationId xmlns:a16="http://schemas.microsoft.com/office/drawing/2014/main" id="{D3E90A15-3D31-8508-C28F-E786300939C0}"/>
              </a:ext>
            </a:extLst>
          </p:cNvPr>
          <p:cNvPicPr>
            <a:picLocks/>
          </p:cNvPicPr>
          <p:nvPr/>
        </p:nvPicPr>
        <p:blipFill rotWithShape="1">
          <a:blip r:embed="rId2">
            <a:extLst>
              <a:ext uri="{28A0092B-C50C-407E-A947-70E740481C1C}">
                <a14:useLocalDpi xmlns:a14="http://schemas.microsoft.com/office/drawing/2010/main" val="0"/>
              </a:ext>
            </a:extLst>
          </a:blip>
          <a:srcRect l="8516" r="28656"/>
          <a:stretch/>
        </p:blipFill>
        <p:spPr>
          <a:xfrm>
            <a:off x="4747832" y="1309604"/>
            <a:ext cx="3904488" cy="2624328"/>
          </a:xfrm>
          <a:prstGeom prst="rect">
            <a:avLst/>
          </a:prstGeom>
        </p:spPr>
      </p:pic>
    </p:spTree>
    <p:extLst>
      <p:ext uri="{BB962C8B-B14F-4D97-AF65-F5344CB8AC3E}">
        <p14:creationId xmlns:p14="http://schemas.microsoft.com/office/powerpoint/2010/main" val="4722441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FE1A7-832F-B862-24C4-B976C2D33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145EC-B837-B90F-C208-A3E817FDA267}"/>
              </a:ext>
            </a:extLst>
          </p:cNvPr>
          <p:cNvSpPr>
            <a:spLocks noGrp="1"/>
          </p:cNvSpPr>
          <p:nvPr>
            <p:ph type="title"/>
          </p:nvPr>
        </p:nvSpPr>
        <p:spPr/>
        <p:txBody>
          <a:bodyPr/>
          <a:lstStyle/>
          <a:p>
            <a:r>
              <a:rPr lang="en-GB" dirty="0">
                <a:solidFill>
                  <a:schemeClr val="accent5">
                    <a:lumMod val="60000"/>
                    <a:lumOff val="40000"/>
                  </a:schemeClr>
                </a:solidFill>
              </a:rPr>
              <a:t>Litigation Basics</a:t>
            </a:r>
          </a:p>
        </p:txBody>
      </p:sp>
      <p:sp>
        <p:nvSpPr>
          <p:cNvPr id="3" name="Text Placeholder 2">
            <a:extLst>
              <a:ext uri="{FF2B5EF4-FFF2-40B4-BE49-F238E27FC236}">
                <a16:creationId xmlns:a16="http://schemas.microsoft.com/office/drawing/2014/main" id="{6E8F7A3A-E879-D290-3569-AE6B8C207178}"/>
              </a:ext>
            </a:extLst>
          </p:cNvPr>
          <p:cNvSpPr>
            <a:spLocks noGrp="1"/>
          </p:cNvSpPr>
          <p:nvPr>
            <p:ph type="body" sz="quarter" idx="15"/>
          </p:nvPr>
        </p:nvSpPr>
        <p:spPr/>
        <p:txBody>
          <a:bodyPr/>
          <a:lstStyle/>
          <a:p>
            <a:r>
              <a:rPr lang="en-US" sz="1400" dirty="0"/>
              <a:t>To Court, or not to Court</a:t>
            </a:r>
          </a:p>
          <a:p>
            <a:endParaRPr lang="en-GB" sz="1400" dirty="0"/>
          </a:p>
        </p:txBody>
      </p:sp>
      <p:sp>
        <p:nvSpPr>
          <p:cNvPr id="4" name="Text Placeholder 3">
            <a:extLst>
              <a:ext uri="{FF2B5EF4-FFF2-40B4-BE49-F238E27FC236}">
                <a16:creationId xmlns:a16="http://schemas.microsoft.com/office/drawing/2014/main" id="{3490EBB8-9CB0-44A1-CE9C-E0F39E68FAD8}"/>
              </a:ext>
            </a:extLst>
          </p:cNvPr>
          <p:cNvSpPr>
            <a:spLocks noGrp="1"/>
          </p:cNvSpPr>
          <p:nvPr>
            <p:ph type="body" sz="quarter" idx="16"/>
          </p:nvPr>
        </p:nvSpPr>
        <p:spPr/>
        <p:txBody>
          <a:bodyPr/>
          <a:lstStyle/>
          <a:p>
            <a:pPr marL="0" lvl="2" indent="-5401">
              <a:buNone/>
            </a:pPr>
            <a:endParaRPr lang="en-GB" dirty="0"/>
          </a:p>
          <a:p>
            <a:pPr marL="0" lvl="2" indent="-5401">
              <a:buNone/>
            </a:pPr>
            <a:endParaRPr lang="en-GB" dirty="0"/>
          </a:p>
          <a:p>
            <a:pPr marL="0" lvl="2" indent="-5401">
              <a:buNone/>
            </a:pPr>
            <a:endParaRPr lang="en-GB" dirty="0"/>
          </a:p>
          <a:p>
            <a:pPr marL="0" lvl="2" indent="-5401">
              <a:buNone/>
            </a:pPr>
            <a:endParaRPr lang="en-GB" dirty="0"/>
          </a:p>
          <a:p>
            <a:pPr marL="0" lvl="2" indent="-5401">
              <a:buNone/>
            </a:pPr>
            <a:endParaRPr lang="en-GB" dirty="0"/>
          </a:p>
          <a:p>
            <a:pPr marL="0" lvl="2" indent="-5401">
              <a:buNone/>
            </a:pPr>
            <a:endParaRPr lang="en-GB" dirty="0"/>
          </a:p>
          <a:p>
            <a:pPr marL="0" lvl="2" indent="-5401">
              <a:buNone/>
            </a:pPr>
            <a:endParaRPr lang="en-GB" dirty="0"/>
          </a:p>
          <a:p>
            <a:pPr marL="0" lvl="2" indent="-5401" algn="ctr">
              <a:buNone/>
            </a:pPr>
            <a:r>
              <a:rPr lang="en-GB" sz="2000" dirty="0"/>
              <a:t>Choose your Forum</a:t>
            </a:r>
          </a:p>
          <a:p>
            <a:pPr lvl="3"/>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6C09AF26-3627-B78B-8B84-0F9A45CB4E58}"/>
              </a:ext>
            </a:extLst>
          </p:cNvPr>
          <p:cNvSpPr>
            <a:spLocks noGrp="1"/>
          </p:cNvSpPr>
          <p:nvPr>
            <p:ph type="body" sz="quarter" idx="17"/>
          </p:nvPr>
        </p:nvSpPr>
        <p:spPr/>
        <p:txBody>
          <a:bodyPr/>
          <a:lstStyle/>
          <a:p>
            <a:endParaRPr lang="en-GB" dirty="0"/>
          </a:p>
          <a:p>
            <a:endParaRPr lang="en-GB" dirty="0"/>
          </a:p>
        </p:txBody>
      </p:sp>
      <p:pic>
        <p:nvPicPr>
          <p:cNvPr id="2050" name="Picture 2" descr="A building in Toronto with the Canadian flag out front Old city hall of Toronto, Ontario, Canada with a Canadian flag and pole on the foreground. Courthouse Stock Photo">
            <a:extLst>
              <a:ext uri="{FF2B5EF4-FFF2-40B4-BE49-F238E27FC236}">
                <a16:creationId xmlns:a16="http://schemas.microsoft.com/office/drawing/2014/main" id="{E8A4963A-3862-5D2E-C7E6-77433266D1F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896" y="1581150"/>
            <a:ext cx="3904488" cy="262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3067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38EE6-275E-0894-C63A-2781E57DA8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0E0B00-1201-8172-815A-74B8B6E45C1A}"/>
              </a:ext>
            </a:extLst>
          </p:cNvPr>
          <p:cNvSpPr>
            <a:spLocks noGrp="1"/>
          </p:cNvSpPr>
          <p:nvPr>
            <p:ph type="title"/>
          </p:nvPr>
        </p:nvSpPr>
        <p:spPr/>
        <p:txBody>
          <a:bodyPr/>
          <a:lstStyle/>
          <a:p>
            <a:r>
              <a:rPr lang="en-GB" dirty="0"/>
              <a:t>SMALL CLAIMS</a:t>
            </a:r>
            <a:endParaRPr lang="en-GB"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E999DF45-7AE6-83FE-DE9A-4378E48797E8}"/>
              </a:ext>
            </a:extLst>
          </p:cNvPr>
          <p:cNvSpPr>
            <a:spLocks noGrp="1"/>
          </p:cNvSpPr>
          <p:nvPr>
            <p:ph type="body" sz="quarter" idx="15"/>
          </p:nvPr>
        </p:nvSpPr>
        <p:spPr/>
        <p:txBody>
          <a:bodyPr/>
          <a:lstStyle/>
          <a:p>
            <a:r>
              <a:rPr lang="en-US" sz="1400" dirty="0"/>
              <a:t>(&lt;$35,000)</a:t>
            </a:r>
          </a:p>
          <a:p>
            <a:endParaRPr lang="en-GB" sz="1400" dirty="0"/>
          </a:p>
        </p:txBody>
      </p:sp>
      <p:sp>
        <p:nvSpPr>
          <p:cNvPr id="4" name="Text Placeholder 3">
            <a:extLst>
              <a:ext uri="{FF2B5EF4-FFF2-40B4-BE49-F238E27FC236}">
                <a16:creationId xmlns:a16="http://schemas.microsoft.com/office/drawing/2014/main" id="{3BCB2052-60A8-548A-49DE-D006592E510F}"/>
              </a:ext>
            </a:extLst>
          </p:cNvPr>
          <p:cNvSpPr>
            <a:spLocks noGrp="1"/>
          </p:cNvSpPr>
          <p:nvPr>
            <p:ph type="body" sz="quarter" idx="16"/>
          </p:nvPr>
        </p:nvSpPr>
        <p:spPr/>
        <p:txBody>
          <a:bodyPr/>
          <a:lstStyle/>
          <a:p>
            <a:pPr marL="0" marR="0" lvl="0" indent="0" algn="l" defTabSz="464856" rtl="0" eaLnBrk="1" fontAlgn="auto" latinLnBrk="0" hangingPunct="1">
              <a:lnSpc>
                <a:spcPct val="100000"/>
              </a:lnSpc>
              <a:spcBef>
                <a:spcPts val="136"/>
              </a:spcBef>
              <a:spcAft>
                <a:spcPts val="136"/>
              </a:spcAft>
              <a:buClrTx/>
              <a:buSzTx/>
              <a:buFont typeface="Arial" pitchFamily="34" charset="0"/>
              <a:buNone/>
              <a:tabLst/>
              <a:defRPr/>
            </a:pPr>
            <a:r>
              <a:rPr kumimoji="0" lang="en-US" sz="1400" b="1" i="0" u="none" strike="noStrike" kern="1200" cap="none" spc="0" normalizeH="0" baseline="0" noProof="0" dirty="0">
                <a:ln>
                  <a:noFill/>
                </a:ln>
                <a:solidFill>
                  <a:srgbClr val="00627D"/>
                </a:solidFill>
                <a:effectLst/>
                <a:uLnTx/>
                <a:uFillTx/>
                <a:latin typeface="Caecilia LT Std Light"/>
                <a:ea typeface="+mn-ea"/>
                <a:cs typeface="+mn-cs"/>
              </a:rPr>
              <a:t>Advantages:</a:t>
            </a:r>
          </a:p>
          <a:p>
            <a:pPr lvl="2"/>
            <a:endParaRPr lang="en-GB" dirty="0"/>
          </a:p>
          <a:p>
            <a:pPr lvl="2">
              <a:spcAft>
                <a:spcPts val="1200"/>
              </a:spcAft>
            </a:pPr>
            <a:r>
              <a:rPr lang="en-GB" dirty="0"/>
              <a:t>Inexpensive</a:t>
            </a:r>
          </a:p>
          <a:p>
            <a:pPr lvl="2">
              <a:spcAft>
                <a:spcPts val="1200"/>
              </a:spcAft>
            </a:pPr>
            <a:r>
              <a:rPr lang="en-GB" dirty="0"/>
              <a:t>Fast</a:t>
            </a:r>
          </a:p>
          <a:p>
            <a:pPr lvl="2">
              <a:spcAft>
                <a:spcPts val="1200"/>
              </a:spcAft>
            </a:pPr>
            <a:r>
              <a:rPr lang="en-US" dirty="0"/>
              <a:t>mechanisms are in place to encourage the settlement of the claim in advance of trial</a:t>
            </a:r>
          </a:p>
          <a:p>
            <a:pPr lvl="2"/>
            <a:endParaRPr lang="en-GB" dirty="0"/>
          </a:p>
          <a:p>
            <a:pPr lvl="2"/>
            <a:endParaRPr lang="en-GB" dirty="0"/>
          </a:p>
          <a:p>
            <a:pPr lvl="2"/>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005BD2A8-6B19-DB7E-54EC-1B023F394281}"/>
              </a:ext>
            </a:extLst>
          </p:cNvPr>
          <p:cNvSpPr>
            <a:spLocks noGrp="1"/>
          </p:cNvSpPr>
          <p:nvPr>
            <p:ph type="body" sz="quarter" idx="17"/>
          </p:nvPr>
        </p:nvSpPr>
        <p:spPr/>
        <p:txBody>
          <a:bodyPr/>
          <a:lstStyle/>
          <a:p>
            <a:endParaRPr lang="en-GB" dirty="0"/>
          </a:p>
          <a:p>
            <a:endParaRPr lang="en-GB" dirty="0"/>
          </a:p>
        </p:txBody>
      </p:sp>
      <p:sp>
        <p:nvSpPr>
          <p:cNvPr id="5" name="Text Placeholder 3">
            <a:extLst>
              <a:ext uri="{FF2B5EF4-FFF2-40B4-BE49-F238E27FC236}">
                <a16:creationId xmlns:a16="http://schemas.microsoft.com/office/drawing/2014/main" id="{6AFCB063-B44A-7870-F59E-16704FF6B7C3}"/>
              </a:ext>
            </a:extLst>
          </p:cNvPr>
          <p:cNvSpPr txBox="1">
            <a:spLocks/>
          </p:cNvSpPr>
          <p:nvPr/>
        </p:nvSpPr>
        <p:spPr>
          <a:xfrm>
            <a:off x="4478096" y="1309604"/>
            <a:ext cx="3720280" cy="3417850"/>
          </a:xfrm>
          <a:prstGeom prst="rect">
            <a:avLst/>
          </a:prstGeom>
        </p:spPr>
        <p:txBody>
          <a:bodyPr vert="horz" wrap="square" lIns="0" tIns="0" rIns="0" bIns="0" numCol="1" spcCol="180000" rtlCol="0">
            <a:noAutofit/>
          </a:bodyPr>
          <a:lstStyle>
            <a:lvl1pPr marL="0" indent="0" algn="l" defTabSz="464856" rtl="0" eaLnBrk="1" latinLnBrk="0" hangingPunct="1">
              <a:lnSpc>
                <a:spcPct val="100000"/>
              </a:lnSpc>
              <a:spcBef>
                <a:spcPts val="136"/>
              </a:spcBef>
              <a:spcAft>
                <a:spcPts val="136"/>
              </a:spcAft>
              <a:buFont typeface="Arial" pitchFamily="34" charset="0"/>
              <a:buNone/>
              <a:defRPr sz="1200" b="0" kern="1200" baseline="0">
                <a:solidFill>
                  <a:schemeClr val="tx1"/>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tabLst>
                <a:tab pos="547629" algn="l"/>
              </a:tabLst>
              <a:defRPr sz="1200" b="0" kern="1200">
                <a:solidFill>
                  <a:schemeClr val="tx2"/>
                </a:solidFill>
                <a:latin typeface="+mn-lt"/>
                <a:ea typeface="+mn-ea"/>
                <a:cs typeface="+mn-cs"/>
              </a:defRPr>
            </a:lvl2pPr>
            <a:lvl3pPr marL="116655" indent="-116655" algn="l" defTabSz="464856" rtl="0" eaLnBrk="1" latinLnBrk="0" hangingPunct="1">
              <a:lnSpc>
                <a:spcPct val="100000"/>
              </a:lnSpc>
              <a:spcBef>
                <a:spcPts val="136"/>
              </a:spcBef>
              <a:spcAft>
                <a:spcPts val="136"/>
              </a:spcAft>
              <a:buClr>
                <a:schemeClr val="accent1"/>
              </a:buClr>
              <a:buFont typeface="Caecilia LT Std Light" panose="02060503040505020204" pitchFamily="18" charset="0"/>
              <a:buChar char="‐"/>
              <a:defRPr sz="1200" kern="1200">
                <a:solidFill>
                  <a:schemeClr val="tx1"/>
                </a:solidFill>
                <a:latin typeface="+mn-lt"/>
                <a:ea typeface="+mn-ea"/>
                <a:cs typeface="+mn-cs"/>
              </a:defRPr>
            </a:lvl3pPr>
            <a:lvl4pPr marL="240870" indent="-122056" algn="l" defTabSz="464856" rtl="0" eaLnBrk="1" latinLnBrk="0" hangingPunct="1">
              <a:lnSpc>
                <a:spcPct val="100000"/>
              </a:lnSpc>
              <a:spcBef>
                <a:spcPts val="136"/>
              </a:spcBef>
              <a:spcAft>
                <a:spcPts val="136"/>
              </a:spcAft>
              <a:buClr>
                <a:schemeClr val="tx2"/>
              </a:buClr>
              <a:buFont typeface="Arial" panose="020B0604020202020204" pitchFamily="34" charset="0"/>
              <a:buChar char="•"/>
              <a:defRPr sz="1200" kern="1200">
                <a:solidFill>
                  <a:schemeClr val="tx1"/>
                </a:solidFill>
                <a:latin typeface="+mn-lt"/>
                <a:ea typeface="+mn-ea"/>
                <a:cs typeface="+mn-cs"/>
              </a:defRPr>
            </a:lvl4pPr>
            <a:lvl5pPr marL="360765" indent="-122056" algn="l" defTabSz="464856" rtl="0" eaLnBrk="1" latinLnBrk="0" hangingPunct="1">
              <a:lnSpc>
                <a:spcPct val="100000"/>
              </a:lnSpc>
              <a:spcBef>
                <a:spcPts val="136"/>
              </a:spcBef>
              <a:spcAft>
                <a:spcPts val="136"/>
              </a:spcAft>
              <a:buClr>
                <a:schemeClr val="tx2"/>
              </a:buClr>
              <a:buFont typeface="Caecilia LT Std Light" panose="02060503040505020204" pitchFamily="18"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a:lstStyle>
          <a:p>
            <a:pPr fontAlgn="auto">
              <a:defRPr/>
            </a:pPr>
            <a:r>
              <a:rPr lang="en-US" sz="1400" b="1" dirty="0">
                <a:solidFill>
                  <a:srgbClr val="00627D"/>
                </a:solidFill>
                <a:latin typeface="Caecilia LT Std Light"/>
              </a:rPr>
              <a:t>Disadvantages:</a:t>
            </a:r>
          </a:p>
          <a:p>
            <a:pPr lvl="2" fontAlgn="auto"/>
            <a:endParaRPr lang="en-GB" dirty="0"/>
          </a:p>
          <a:p>
            <a:pPr lvl="2" fontAlgn="auto">
              <a:spcAft>
                <a:spcPts val="1200"/>
              </a:spcAft>
            </a:pPr>
            <a:r>
              <a:rPr lang="en-US" dirty="0"/>
              <a:t>you may have to abandon part of your claim to fit within the &lt;$35,000 jurisdiction</a:t>
            </a:r>
          </a:p>
          <a:p>
            <a:pPr lvl="2" fontAlgn="auto">
              <a:spcAft>
                <a:spcPts val="1200"/>
              </a:spcAft>
            </a:pPr>
            <a:r>
              <a:rPr lang="en-US" dirty="0"/>
              <a:t>many remedies are not available such as actions for builders liens, specific performance</a:t>
            </a:r>
          </a:p>
          <a:p>
            <a:pPr lvl="2" fontAlgn="auto">
              <a:spcAft>
                <a:spcPts val="1200"/>
              </a:spcAft>
            </a:pPr>
            <a:r>
              <a:rPr lang="en-US" dirty="0"/>
              <a:t>fewer processes in place for fact-finding</a:t>
            </a:r>
            <a:endParaRPr lang="en-GB" dirty="0"/>
          </a:p>
          <a:p>
            <a:pPr lvl="2" fontAlgn="auto"/>
            <a:endParaRPr lang="en-GB" dirty="0"/>
          </a:p>
          <a:p>
            <a:pPr lvl="2" fontAlgn="auto"/>
            <a:endParaRPr lang="en-GB" dirty="0"/>
          </a:p>
          <a:p>
            <a:pPr lvl="3" fontAlgn="auto"/>
            <a:endParaRPr lang="en-GB" dirty="0"/>
          </a:p>
          <a:p>
            <a:pPr fontAlgn="auto"/>
            <a:endParaRPr lang="en-GB" dirty="0"/>
          </a:p>
        </p:txBody>
      </p:sp>
    </p:spTree>
    <p:extLst>
      <p:ext uri="{BB962C8B-B14F-4D97-AF65-F5344CB8AC3E}">
        <p14:creationId xmlns:p14="http://schemas.microsoft.com/office/powerpoint/2010/main" val="112672615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AEFA5-6CD8-209A-8A57-2A735E92A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BC0AE0-009A-1394-F987-67D7FC119EBA}"/>
              </a:ext>
            </a:extLst>
          </p:cNvPr>
          <p:cNvSpPr>
            <a:spLocks noGrp="1"/>
          </p:cNvSpPr>
          <p:nvPr>
            <p:ph type="title"/>
          </p:nvPr>
        </p:nvSpPr>
        <p:spPr/>
        <p:txBody>
          <a:bodyPr/>
          <a:lstStyle/>
          <a:p>
            <a:r>
              <a:rPr lang="en-GB" dirty="0"/>
              <a:t>B.C. Supreme Court</a:t>
            </a:r>
            <a:endParaRPr lang="en-GB"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56F7E898-F01F-059E-F7D6-8EC3A184255B}"/>
              </a:ext>
            </a:extLst>
          </p:cNvPr>
          <p:cNvSpPr>
            <a:spLocks noGrp="1"/>
          </p:cNvSpPr>
          <p:nvPr>
            <p:ph type="body" sz="quarter" idx="15"/>
          </p:nvPr>
        </p:nvSpPr>
        <p:spPr/>
        <p:txBody>
          <a:bodyPr/>
          <a:lstStyle/>
          <a:p>
            <a:r>
              <a:rPr lang="en-US" sz="1400" dirty="0"/>
              <a:t>(&lt;$35,000)</a:t>
            </a:r>
          </a:p>
          <a:p>
            <a:endParaRPr lang="en-GB" sz="1400" dirty="0"/>
          </a:p>
        </p:txBody>
      </p:sp>
      <p:sp>
        <p:nvSpPr>
          <p:cNvPr id="4" name="Text Placeholder 3">
            <a:extLst>
              <a:ext uri="{FF2B5EF4-FFF2-40B4-BE49-F238E27FC236}">
                <a16:creationId xmlns:a16="http://schemas.microsoft.com/office/drawing/2014/main" id="{2D1B565A-8F81-B095-B8EE-4EF223B2FB2E}"/>
              </a:ext>
            </a:extLst>
          </p:cNvPr>
          <p:cNvSpPr>
            <a:spLocks noGrp="1"/>
          </p:cNvSpPr>
          <p:nvPr>
            <p:ph type="body" sz="quarter" idx="16"/>
          </p:nvPr>
        </p:nvSpPr>
        <p:spPr/>
        <p:txBody>
          <a:bodyPr/>
          <a:lstStyle/>
          <a:p>
            <a:pPr marL="0" marR="0" lvl="0" indent="0" algn="l" defTabSz="464856" rtl="0" eaLnBrk="1" fontAlgn="auto" latinLnBrk="0" hangingPunct="1">
              <a:lnSpc>
                <a:spcPct val="100000"/>
              </a:lnSpc>
              <a:spcBef>
                <a:spcPts val="136"/>
              </a:spcBef>
              <a:spcAft>
                <a:spcPts val="1200"/>
              </a:spcAft>
              <a:buClrTx/>
              <a:buSzTx/>
              <a:buFont typeface="Arial" pitchFamily="34" charset="0"/>
              <a:buNone/>
              <a:tabLst/>
              <a:defRPr/>
            </a:pPr>
            <a:r>
              <a:rPr lang="en-US" sz="1400" b="1" dirty="0">
                <a:solidFill>
                  <a:srgbClr val="00627D"/>
                </a:solidFill>
                <a:latin typeface="Caecilia LT Std Light"/>
              </a:rPr>
              <a:t>Advantages:</a:t>
            </a:r>
            <a:endParaRPr lang="en-GB" dirty="0"/>
          </a:p>
          <a:p>
            <a:pPr lvl="2">
              <a:spcAft>
                <a:spcPts val="1200"/>
              </a:spcAft>
            </a:pPr>
            <a:r>
              <a:rPr lang="en-US" dirty="0"/>
              <a:t>very comprehensive discovery process</a:t>
            </a:r>
          </a:p>
          <a:p>
            <a:pPr lvl="2">
              <a:spcAft>
                <a:spcPts val="1200"/>
              </a:spcAft>
            </a:pPr>
            <a:r>
              <a:rPr lang="en-US" dirty="0"/>
              <a:t>wider range of judicial discretion and remedies</a:t>
            </a:r>
            <a:endParaRPr lang="en-GB" dirty="0"/>
          </a:p>
          <a:p>
            <a:pPr lvl="2"/>
            <a:endParaRPr lang="en-GB" dirty="0"/>
          </a:p>
          <a:p>
            <a:pPr lvl="2"/>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40FCB027-92A4-4EFD-1B22-7B82889D3087}"/>
              </a:ext>
            </a:extLst>
          </p:cNvPr>
          <p:cNvSpPr>
            <a:spLocks noGrp="1"/>
          </p:cNvSpPr>
          <p:nvPr>
            <p:ph type="body" sz="quarter" idx="17"/>
          </p:nvPr>
        </p:nvSpPr>
        <p:spPr/>
        <p:txBody>
          <a:bodyPr/>
          <a:lstStyle/>
          <a:p>
            <a:endParaRPr lang="en-GB" dirty="0"/>
          </a:p>
          <a:p>
            <a:endParaRPr lang="en-GB" dirty="0"/>
          </a:p>
        </p:txBody>
      </p:sp>
      <p:sp>
        <p:nvSpPr>
          <p:cNvPr id="5" name="Text Placeholder 3">
            <a:extLst>
              <a:ext uri="{FF2B5EF4-FFF2-40B4-BE49-F238E27FC236}">
                <a16:creationId xmlns:a16="http://schemas.microsoft.com/office/drawing/2014/main" id="{E8FC1AF4-1389-908F-AE88-E1D34F0C0FEA}"/>
              </a:ext>
            </a:extLst>
          </p:cNvPr>
          <p:cNvSpPr txBox="1">
            <a:spLocks/>
          </p:cNvSpPr>
          <p:nvPr/>
        </p:nvSpPr>
        <p:spPr>
          <a:xfrm>
            <a:off x="4478096" y="1309604"/>
            <a:ext cx="3720280" cy="3417850"/>
          </a:xfrm>
          <a:prstGeom prst="rect">
            <a:avLst/>
          </a:prstGeom>
        </p:spPr>
        <p:txBody>
          <a:bodyPr vert="horz" wrap="square" lIns="0" tIns="0" rIns="0" bIns="0" numCol="1" spcCol="180000" rtlCol="0">
            <a:noAutofit/>
          </a:bodyPr>
          <a:lstStyle>
            <a:lvl1pPr marL="0" indent="0" algn="l" defTabSz="464856" rtl="0" eaLnBrk="1" latinLnBrk="0" hangingPunct="1">
              <a:lnSpc>
                <a:spcPct val="100000"/>
              </a:lnSpc>
              <a:spcBef>
                <a:spcPts val="136"/>
              </a:spcBef>
              <a:spcAft>
                <a:spcPts val="136"/>
              </a:spcAft>
              <a:buFont typeface="Arial" pitchFamily="34" charset="0"/>
              <a:buNone/>
              <a:defRPr sz="1200" b="0" kern="1200" baseline="0">
                <a:solidFill>
                  <a:schemeClr val="tx1"/>
                </a:solidFill>
                <a:latin typeface="+mn-lt"/>
                <a:ea typeface="+mn-ea"/>
                <a:cs typeface="+mn-cs"/>
              </a:defRPr>
            </a:lvl1pPr>
            <a:lvl2pPr marL="0" indent="0" algn="l" defTabSz="464856" rtl="0" eaLnBrk="1" latinLnBrk="0" hangingPunct="1">
              <a:lnSpc>
                <a:spcPct val="100000"/>
              </a:lnSpc>
              <a:spcBef>
                <a:spcPts val="136"/>
              </a:spcBef>
              <a:spcAft>
                <a:spcPts val="136"/>
              </a:spcAft>
              <a:buFont typeface="Arial" pitchFamily="34" charset="0"/>
              <a:buNone/>
              <a:tabLst>
                <a:tab pos="547629" algn="l"/>
              </a:tabLst>
              <a:defRPr sz="1200" b="0" kern="1200">
                <a:solidFill>
                  <a:schemeClr val="tx2"/>
                </a:solidFill>
                <a:latin typeface="+mn-lt"/>
                <a:ea typeface="+mn-ea"/>
                <a:cs typeface="+mn-cs"/>
              </a:defRPr>
            </a:lvl2pPr>
            <a:lvl3pPr marL="116655" indent="-116655" algn="l" defTabSz="464856" rtl="0" eaLnBrk="1" latinLnBrk="0" hangingPunct="1">
              <a:lnSpc>
                <a:spcPct val="100000"/>
              </a:lnSpc>
              <a:spcBef>
                <a:spcPts val="136"/>
              </a:spcBef>
              <a:spcAft>
                <a:spcPts val="136"/>
              </a:spcAft>
              <a:buClr>
                <a:schemeClr val="accent1"/>
              </a:buClr>
              <a:buFont typeface="Caecilia LT Std Light" panose="02060503040505020204" pitchFamily="18" charset="0"/>
              <a:buChar char="‐"/>
              <a:defRPr sz="1200" kern="1200">
                <a:solidFill>
                  <a:schemeClr val="tx1"/>
                </a:solidFill>
                <a:latin typeface="+mn-lt"/>
                <a:ea typeface="+mn-ea"/>
                <a:cs typeface="+mn-cs"/>
              </a:defRPr>
            </a:lvl3pPr>
            <a:lvl4pPr marL="240870" indent="-122056" algn="l" defTabSz="464856" rtl="0" eaLnBrk="1" latinLnBrk="0" hangingPunct="1">
              <a:lnSpc>
                <a:spcPct val="100000"/>
              </a:lnSpc>
              <a:spcBef>
                <a:spcPts val="136"/>
              </a:spcBef>
              <a:spcAft>
                <a:spcPts val="136"/>
              </a:spcAft>
              <a:buClr>
                <a:schemeClr val="tx2"/>
              </a:buClr>
              <a:buFont typeface="Arial" panose="020B0604020202020204" pitchFamily="34" charset="0"/>
              <a:buChar char="•"/>
              <a:defRPr sz="1200" kern="1200">
                <a:solidFill>
                  <a:schemeClr val="tx1"/>
                </a:solidFill>
                <a:latin typeface="+mn-lt"/>
                <a:ea typeface="+mn-ea"/>
                <a:cs typeface="+mn-cs"/>
              </a:defRPr>
            </a:lvl4pPr>
            <a:lvl5pPr marL="360765" indent="-122056" algn="l" defTabSz="464856" rtl="0" eaLnBrk="1" latinLnBrk="0" hangingPunct="1">
              <a:lnSpc>
                <a:spcPct val="100000"/>
              </a:lnSpc>
              <a:spcBef>
                <a:spcPts val="136"/>
              </a:spcBef>
              <a:spcAft>
                <a:spcPts val="136"/>
              </a:spcAft>
              <a:buClr>
                <a:schemeClr val="tx2"/>
              </a:buClr>
              <a:buFont typeface="Caecilia LT Std Light" panose="02060503040505020204" pitchFamily="18" charset="0"/>
              <a:buChar char="∙"/>
              <a:defRPr sz="1200" kern="1200">
                <a:solidFill>
                  <a:schemeClr val="tx1"/>
                </a:solidFill>
                <a:latin typeface="+mn-lt"/>
                <a:ea typeface="+mn-ea"/>
                <a:cs typeface="+mn-cs"/>
              </a:defRPr>
            </a:lvl5pPr>
            <a:lvl6pPr marL="195852" indent="-62953" algn="l" defTabSz="464856" rtl="0" eaLnBrk="1" latinLnBrk="0" hangingPunct="1">
              <a:lnSpc>
                <a:spcPct val="100000"/>
              </a:lnSpc>
              <a:spcBef>
                <a:spcPts val="136"/>
              </a:spcBef>
              <a:spcAft>
                <a:spcPts val="136"/>
              </a:spcAft>
              <a:buFont typeface="Caecilia LT Std Light" panose="02060503040505020204" pitchFamily="18" charset="0"/>
              <a:buChar char="∙"/>
              <a:defRPr sz="1200" kern="1200">
                <a:solidFill>
                  <a:schemeClr val="tx1"/>
                </a:solidFill>
                <a:latin typeface="+mn-lt"/>
                <a:ea typeface="+mn-ea"/>
                <a:cs typeface="+mn-cs"/>
              </a:defRPr>
            </a:lvl6pPr>
            <a:lvl7pPr marL="1510783"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7pPr>
            <a:lvl8pPr marL="1743212"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8pPr>
            <a:lvl9pPr marL="1975639" indent="-116215" algn="l" defTabSz="464856" rtl="0" eaLnBrk="1" latinLnBrk="0" hangingPunct="1">
              <a:spcBef>
                <a:spcPct val="20000"/>
              </a:spcBef>
              <a:buFont typeface="Arial" pitchFamily="34" charset="0"/>
              <a:buChar char="•"/>
              <a:defRPr sz="1017" kern="1200">
                <a:solidFill>
                  <a:schemeClr val="tx1"/>
                </a:solidFill>
                <a:latin typeface="+mn-lt"/>
                <a:ea typeface="+mn-ea"/>
                <a:cs typeface="+mn-cs"/>
              </a:defRPr>
            </a:lvl9pPr>
          </a:lstStyle>
          <a:p>
            <a:pPr fontAlgn="auto">
              <a:spcAft>
                <a:spcPts val="1200"/>
              </a:spcAft>
              <a:defRPr/>
            </a:pPr>
            <a:r>
              <a:rPr lang="en-US" sz="1400" b="1" dirty="0">
                <a:solidFill>
                  <a:srgbClr val="00627D"/>
                </a:solidFill>
                <a:latin typeface="Caecilia LT Std Light"/>
              </a:rPr>
              <a:t>Disadvantages:</a:t>
            </a:r>
          </a:p>
          <a:p>
            <a:pPr lvl="2" fontAlgn="auto">
              <a:spcAft>
                <a:spcPts val="1200"/>
              </a:spcAft>
            </a:pPr>
            <a:r>
              <a:rPr lang="en-US" dirty="0"/>
              <a:t>very slow</a:t>
            </a:r>
          </a:p>
          <a:p>
            <a:pPr lvl="2" fontAlgn="auto">
              <a:spcAft>
                <a:spcPts val="1200"/>
              </a:spcAft>
            </a:pPr>
            <a:r>
              <a:rPr lang="en-US" dirty="0"/>
              <a:t>can be very expensive</a:t>
            </a:r>
          </a:p>
          <a:p>
            <a:pPr lvl="2" fontAlgn="auto"/>
            <a:endParaRPr lang="en-GB" dirty="0"/>
          </a:p>
          <a:p>
            <a:pPr lvl="2" fontAlgn="auto"/>
            <a:endParaRPr lang="en-GB" dirty="0"/>
          </a:p>
          <a:p>
            <a:pPr lvl="3" fontAlgn="auto"/>
            <a:endParaRPr lang="en-GB" dirty="0"/>
          </a:p>
          <a:p>
            <a:pPr fontAlgn="auto"/>
            <a:endParaRPr lang="en-GB" dirty="0"/>
          </a:p>
        </p:txBody>
      </p:sp>
    </p:spTree>
    <p:extLst>
      <p:ext uri="{BB962C8B-B14F-4D97-AF65-F5344CB8AC3E}">
        <p14:creationId xmlns:p14="http://schemas.microsoft.com/office/powerpoint/2010/main" val="185489299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C37C-21EF-69F6-A7FE-D7C6DAC00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0A3DF-5B2F-620E-30D5-20F10B77CC14}"/>
              </a:ext>
            </a:extLst>
          </p:cNvPr>
          <p:cNvSpPr>
            <a:spLocks noGrp="1"/>
          </p:cNvSpPr>
          <p:nvPr>
            <p:ph type="title"/>
          </p:nvPr>
        </p:nvSpPr>
        <p:spPr/>
        <p:txBody>
          <a:bodyPr/>
          <a:lstStyle/>
          <a:p>
            <a:r>
              <a:rPr lang="en-GB" dirty="0"/>
              <a:t>Civil Resolution Tribunal</a:t>
            </a:r>
            <a:endParaRPr lang="en-GB"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3EBE3477-1FB0-3258-FD68-AB4967F30496}"/>
              </a:ext>
            </a:extLst>
          </p:cNvPr>
          <p:cNvSpPr>
            <a:spLocks noGrp="1"/>
          </p:cNvSpPr>
          <p:nvPr>
            <p:ph type="body" sz="quarter" idx="15"/>
          </p:nvPr>
        </p:nvSpPr>
        <p:spPr/>
        <p:txBody>
          <a:bodyPr/>
          <a:lstStyle/>
          <a:p>
            <a:endParaRPr lang="en-GB" sz="1400" dirty="0"/>
          </a:p>
        </p:txBody>
      </p:sp>
      <p:sp>
        <p:nvSpPr>
          <p:cNvPr id="4" name="Text Placeholder 3">
            <a:extLst>
              <a:ext uri="{FF2B5EF4-FFF2-40B4-BE49-F238E27FC236}">
                <a16:creationId xmlns:a16="http://schemas.microsoft.com/office/drawing/2014/main" id="{B582A353-02F0-8A7F-9DEA-B143C636309F}"/>
              </a:ext>
            </a:extLst>
          </p:cNvPr>
          <p:cNvSpPr>
            <a:spLocks noGrp="1"/>
          </p:cNvSpPr>
          <p:nvPr>
            <p:ph type="body" sz="quarter" idx="16"/>
          </p:nvPr>
        </p:nvSpPr>
        <p:spPr>
          <a:xfrm>
            <a:off x="491679" y="1309604"/>
            <a:ext cx="7972833" cy="3417850"/>
          </a:xfrm>
        </p:spPr>
        <p:txBody>
          <a:bodyPr/>
          <a:lstStyle/>
          <a:p>
            <a:pPr marL="0" marR="0" lvl="0" indent="0" algn="l" defTabSz="464856" rtl="0" eaLnBrk="1" fontAlgn="auto" latinLnBrk="0" hangingPunct="1">
              <a:lnSpc>
                <a:spcPct val="100000"/>
              </a:lnSpc>
              <a:spcBef>
                <a:spcPts val="136"/>
              </a:spcBef>
              <a:spcAft>
                <a:spcPts val="1200"/>
              </a:spcAft>
              <a:buClrTx/>
              <a:buSzTx/>
              <a:buFont typeface="Arial" pitchFamily="34" charset="0"/>
              <a:buNone/>
              <a:tabLst/>
              <a:defRPr/>
            </a:pPr>
            <a:r>
              <a:rPr lang="en-US" sz="1400" b="1" dirty="0">
                <a:solidFill>
                  <a:srgbClr val="00627D"/>
                </a:solidFill>
                <a:latin typeface="Caecilia LT Std Light"/>
              </a:rPr>
              <a:t>The CRT is Canada’s first online tribunal. The CRT resolves:</a:t>
            </a:r>
          </a:p>
          <a:p>
            <a:pPr lvl="2">
              <a:spcAft>
                <a:spcPts val="1200"/>
              </a:spcAft>
            </a:pPr>
            <a:r>
              <a:rPr lang="en-US" dirty="0"/>
              <a:t>small claims disputes up to $5,000</a:t>
            </a:r>
          </a:p>
          <a:p>
            <a:pPr lvl="2">
              <a:spcAft>
                <a:spcPts val="1200"/>
              </a:spcAft>
            </a:pPr>
            <a:r>
              <a:rPr lang="en-US" dirty="0"/>
              <a:t>strata property (condominium) disputes of any amount</a:t>
            </a:r>
          </a:p>
          <a:p>
            <a:pPr lvl="2">
              <a:spcAft>
                <a:spcPts val="1200"/>
              </a:spcAft>
            </a:pPr>
            <a:r>
              <a:rPr lang="en-US" dirty="0"/>
              <a:t>societies and cooperative associations disputes of any amount</a:t>
            </a:r>
          </a:p>
          <a:p>
            <a:pPr lvl="2">
              <a:spcAft>
                <a:spcPts val="1200"/>
              </a:spcAft>
            </a:pPr>
            <a:r>
              <a:rPr lang="en-US" dirty="0"/>
              <a:t>shared accommodation and some housing disputes up to $5,000</a:t>
            </a:r>
          </a:p>
          <a:p>
            <a:pPr lvl="2">
              <a:spcAft>
                <a:spcPts val="1200"/>
              </a:spcAft>
            </a:pPr>
            <a:r>
              <a:rPr lang="en-US" dirty="0"/>
              <a:t>The CRT helps people to resolve their disputes quickly and affordably, and encourages a collaborative approach to dispute resolution</a:t>
            </a:r>
          </a:p>
          <a:p>
            <a:pPr lvl="2">
              <a:spcAft>
                <a:spcPts val="1200"/>
              </a:spcAft>
            </a:pPr>
            <a:r>
              <a:rPr lang="en-US" dirty="0"/>
              <a:t>CRT decisions are public and searchable</a:t>
            </a:r>
          </a:p>
          <a:p>
            <a:pPr lvl="2"/>
            <a:endParaRPr lang="en-GB" dirty="0"/>
          </a:p>
          <a:p>
            <a:pPr lvl="2"/>
            <a:endParaRPr lang="en-GB" dirty="0"/>
          </a:p>
          <a:p>
            <a:pPr lvl="3"/>
            <a:endParaRPr lang="en-GB" dirty="0"/>
          </a:p>
          <a:p>
            <a:endParaRPr lang="en-GB" dirty="0"/>
          </a:p>
        </p:txBody>
      </p:sp>
      <p:sp>
        <p:nvSpPr>
          <p:cNvPr id="11" name="Text Placeholder 10">
            <a:extLst>
              <a:ext uri="{FF2B5EF4-FFF2-40B4-BE49-F238E27FC236}">
                <a16:creationId xmlns:a16="http://schemas.microsoft.com/office/drawing/2014/main" id="{1C2247B0-4A64-6CB3-D5B2-7C7EF8B75E38}"/>
              </a:ext>
            </a:extLst>
          </p:cNvPr>
          <p:cNvSpPr>
            <a:spLocks noGrp="1"/>
          </p:cNvSpPr>
          <p:nvPr>
            <p:ph type="body" sz="quarter" idx="17"/>
          </p:nvPr>
        </p:nvSpPr>
        <p:spPr/>
        <p:txBody>
          <a:bodyPr/>
          <a:lstStyle/>
          <a:p>
            <a:endParaRPr lang="en-GB" dirty="0"/>
          </a:p>
          <a:p>
            <a:endParaRPr lang="en-GB" dirty="0"/>
          </a:p>
        </p:txBody>
      </p:sp>
      <p:pic>
        <p:nvPicPr>
          <p:cNvPr id="6" name="Picture 2" descr="Logo - Civil Resolution Tribunal">
            <a:hlinkClick r:id="rId2"/>
            <a:extLst>
              <a:ext uri="{FF2B5EF4-FFF2-40B4-BE49-F238E27FC236}">
                <a16:creationId xmlns:a16="http://schemas.microsoft.com/office/drawing/2014/main" id="{6C280276-EA5E-9622-637D-DE2F91926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654" y="4035641"/>
            <a:ext cx="3777860" cy="76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43529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79777-3BA9-6EDC-CE69-5D5E9939EA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36B80-7DCF-3EDC-3160-64E0FFD70967}"/>
              </a:ext>
            </a:extLst>
          </p:cNvPr>
          <p:cNvSpPr>
            <a:spLocks noGrp="1"/>
          </p:cNvSpPr>
          <p:nvPr>
            <p:ph type="title"/>
          </p:nvPr>
        </p:nvSpPr>
        <p:spPr/>
        <p:txBody>
          <a:bodyPr/>
          <a:lstStyle/>
          <a:p>
            <a:r>
              <a:rPr lang="en-GB" dirty="0"/>
              <a:t>Alternative Dispute Resolution</a:t>
            </a:r>
          </a:p>
        </p:txBody>
      </p:sp>
      <p:sp>
        <p:nvSpPr>
          <p:cNvPr id="4" name="Text Placeholder 3">
            <a:extLst>
              <a:ext uri="{FF2B5EF4-FFF2-40B4-BE49-F238E27FC236}">
                <a16:creationId xmlns:a16="http://schemas.microsoft.com/office/drawing/2014/main" id="{7AE56700-B62A-8B91-7213-84B5E6C207A7}"/>
              </a:ext>
            </a:extLst>
          </p:cNvPr>
          <p:cNvSpPr>
            <a:spLocks noGrp="1"/>
          </p:cNvSpPr>
          <p:nvPr>
            <p:ph type="body" sz="quarter" idx="16"/>
          </p:nvPr>
        </p:nvSpPr>
        <p:spPr/>
        <p:txBody>
          <a:bodyPr/>
          <a:lstStyle/>
          <a:p>
            <a:r>
              <a:rPr lang="en-US" sz="1600" dirty="0"/>
              <a:t>As costs of litigation continue to climb, there is an increasing push towards methods of alternative dispute resolution</a:t>
            </a:r>
            <a:endParaRPr lang="en-GB" sz="1600" dirty="0"/>
          </a:p>
          <a:p>
            <a:pPr lvl="3"/>
            <a:endParaRPr lang="en-GB" dirty="0"/>
          </a:p>
          <a:p>
            <a:pPr lvl="3"/>
            <a:endParaRPr lang="en-GB" dirty="0"/>
          </a:p>
          <a:p>
            <a:endParaRPr lang="en-GB" dirty="0"/>
          </a:p>
        </p:txBody>
      </p:sp>
      <p:sp>
        <p:nvSpPr>
          <p:cNvPr id="9" name="Text Placeholder 8">
            <a:extLst>
              <a:ext uri="{FF2B5EF4-FFF2-40B4-BE49-F238E27FC236}">
                <a16:creationId xmlns:a16="http://schemas.microsoft.com/office/drawing/2014/main" id="{5AA248E6-6E33-4912-C3F9-A210A588A8AE}"/>
              </a:ext>
            </a:extLst>
          </p:cNvPr>
          <p:cNvSpPr>
            <a:spLocks noGrp="1"/>
          </p:cNvSpPr>
          <p:nvPr>
            <p:ph type="body" sz="quarter" idx="15"/>
          </p:nvPr>
        </p:nvSpPr>
        <p:spPr/>
        <p:txBody>
          <a:bodyPr/>
          <a:lstStyle/>
          <a:p>
            <a:endParaRPr lang="en-US"/>
          </a:p>
        </p:txBody>
      </p:sp>
      <p:pic>
        <p:nvPicPr>
          <p:cNvPr id="15" name="Picture 2" descr="✉️ Alternative Dispute Resolution. -">
            <a:extLst>
              <a:ext uri="{FF2B5EF4-FFF2-40B4-BE49-F238E27FC236}">
                <a16:creationId xmlns:a16="http://schemas.microsoft.com/office/drawing/2014/main" id="{CA70C444-4788-E2CE-537A-2176A0CC8798}"/>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572000" y="1309604"/>
            <a:ext cx="3729897" cy="2152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129564"/>
      </p:ext>
    </p:extLst>
  </p:cSld>
  <p:clrMapOvr>
    <a:masterClrMapping/>
  </p:clrMapOvr>
  <p:transition>
    <p:fade/>
  </p:transition>
</p:sld>
</file>

<file path=ppt/theme/theme1.xml><?xml version="1.0" encoding="utf-8"?>
<a:theme xmlns:a="http://schemas.openxmlformats.org/drawingml/2006/main" name="Clyde &amp; Co master templates">
  <a:themeElements>
    <a:clrScheme name="C&amp;C 2024">
      <a:dk1>
        <a:srgbClr val="3B3C43"/>
      </a:dk1>
      <a:lt1>
        <a:srgbClr val="FFFFFF"/>
      </a:lt1>
      <a:dk2>
        <a:srgbClr val="00627D"/>
      </a:dk2>
      <a:lt2>
        <a:srgbClr val="40899D"/>
      </a:lt2>
      <a:accent1>
        <a:srgbClr val="80B0BE"/>
      </a:accent1>
      <a:accent2>
        <a:srgbClr val="B2D0D8"/>
      </a:accent2>
      <a:accent3>
        <a:srgbClr val="E5EFF2"/>
      </a:accent3>
      <a:accent4>
        <a:srgbClr val="53565A"/>
      </a:accent4>
      <a:accent5>
        <a:srgbClr val="C4C5C7"/>
      </a:accent5>
      <a:accent6>
        <a:srgbClr val="87C3EB"/>
      </a:accent6>
      <a:hlink>
        <a:srgbClr val="00627D"/>
      </a:hlink>
      <a:folHlink>
        <a:srgbClr val="00627D"/>
      </a:folHlink>
    </a:clrScheme>
    <a:fontScheme name="Caecilia LT Std Light">
      <a:majorFont>
        <a:latin typeface="Caecilia LT Std Light"/>
        <a:ea typeface=""/>
        <a:cs typeface=""/>
      </a:majorFont>
      <a:minorFont>
        <a:latin typeface="Caecilia LT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gital widescreen branded presentation_2025a.pptx" id="{6ACCEA08-926E-4ABC-9B71-44849C891A41}" vid="{3DA6F0B8-FDBD-4893-828F-AC61A9570521}"/>
    </a:ext>
  </a:extLst>
</a:theme>
</file>

<file path=ppt/theme/theme2.xml><?xml version="1.0" encoding="utf-8"?>
<a:theme xmlns:a="http://schemas.openxmlformats.org/drawingml/2006/main" name="Clyde &amp; Co cover alternatives">
  <a:themeElements>
    <a:clrScheme name="C&amp;C 2024">
      <a:dk1>
        <a:srgbClr val="3B3C43"/>
      </a:dk1>
      <a:lt1>
        <a:srgbClr val="FFFFFF"/>
      </a:lt1>
      <a:dk2>
        <a:srgbClr val="00627D"/>
      </a:dk2>
      <a:lt2>
        <a:srgbClr val="40899D"/>
      </a:lt2>
      <a:accent1>
        <a:srgbClr val="80B0BE"/>
      </a:accent1>
      <a:accent2>
        <a:srgbClr val="B2D0D8"/>
      </a:accent2>
      <a:accent3>
        <a:srgbClr val="E5EFF2"/>
      </a:accent3>
      <a:accent4>
        <a:srgbClr val="53565A"/>
      </a:accent4>
      <a:accent5>
        <a:srgbClr val="C4C5C7"/>
      </a:accent5>
      <a:accent6>
        <a:srgbClr val="87C3EB"/>
      </a:accent6>
      <a:hlink>
        <a:srgbClr val="00627D"/>
      </a:hlink>
      <a:folHlink>
        <a:srgbClr val="00627D"/>
      </a:folHlink>
    </a:clrScheme>
    <a:fontScheme name="Caecilia LT Std Light">
      <a:majorFont>
        <a:latin typeface="Caecilia LT Std Light"/>
        <a:ea typeface=""/>
        <a:cs typeface=""/>
      </a:majorFont>
      <a:minorFont>
        <a:latin typeface="Caecilia LT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gital widescreen branded presentation_2025a.pptx" id="{6ACCEA08-926E-4ABC-9B71-44849C891A41}" vid="{E2A8536A-FB2A-4DAA-BAA2-2153DD318AD7}"/>
    </a:ext>
  </a:extLst>
</a:theme>
</file>

<file path=ppt/theme/theme3.xml><?xml version="1.0" encoding="utf-8"?>
<a:theme xmlns:a="http://schemas.openxmlformats.org/drawingml/2006/main" name="Clyde &amp; Co logo variations">
  <a:themeElements>
    <a:clrScheme name="C&amp;C 2024">
      <a:dk1>
        <a:srgbClr val="3B3C43"/>
      </a:dk1>
      <a:lt1>
        <a:srgbClr val="FFFFFF"/>
      </a:lt1>
      <a:dk2>
        <a:srgbClr val="00627D"/>
      </a:dk2>
      <a:lt2>
        <a:srgbClr val="40899D"/>
      </a:lt2>
      <a:accent1>
        <a:srgbClr val="80B0BE"/>
      </a:accent1>
      <a:accent2>
        <a:srgbClr val="B2D0D8"/>
      </a:accent2>
      <a:accent3>
        <a:srgbClr val="E5EFF2"/>
      </a:accent3>
      <a:accent4>
        <a:srgbClr val="53565A"/>
      </a:accent4>
      <a:accent5>
        <a:srgbClr val="C4C5C7"/>
      </a:accent5>
      <a:accent6>
        <a:srgbClr val="87C3EB"/>
      </a:accent6>
      <a:hlink>
        <a:srgbClr val="00627D"/>
      </a:hlink>
      <a:folHlink>
        <a:srgbClr val="00627D"/>
      </a:folHlink>
    </a:clrScheme>
    <a:fontScheme name="Caecilia LT Std Light">
      <a:majorFont>
        <a:latin typeface="Caecilia LT Std Light"/>
        <a:ea typeface=""/>
        <a:cs typeface=""/>
      </a:majorFont>
      <a:minorFont>
        <a:latin typeface="Caecilia LT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gital widescreen branded presentation_2025a.pptx" id="{6ACCEA08-926E-4ABC-9B71-44849C891A41}" vid="{658E5BAC-A72F-42E7-9F8B-7DC50109E63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5.xml><?xml version="1.0" encoding="utf-8"?>
<properties xmlns="http://www.imanage.com/work/xmlschema">
  <documentid>CANADA!29970012.1</documentid>
  <senderid>SPONGS</senderid>
  <senderemail>SHERRY.SPONG@CLYDECO.CA</senderemail>
  <lastmodified>2025-10-01T08:26:21.0000000-07:00</lastmodified>
  <database>CANADA</database>
</properties>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14064B30055448A0C637BAC8208503" ma:contentTypeVersion="6" ma:contentTypeDescription="Create a new document." ma:contentTypeScope="" ma:versionID="d4c0e1429d5fa7d524494a40bd1b65f8">
  <xsd:schema xmlns:xsd="http://www.w3.org/2001/XMLSchema" xmlns:xs="http://www.w3.org/2001/XMLSchema" xmlns:p="http://schemas.microsoft.com/office/2006/metadata/properties" xmlns:ns2="270c242d-0ce8-45f8-bd8e-3595b890a481" targetNamespace="http://schemas.microsoft.com/office/2006/metadata/properties" ma:root="true" ma:fieldsID="61366c4041dde110f5f292ab84717824" ns2:_="">
    <xsd:import namespace="270c242d-0ce8-45f8-bd8e-3595b890a481"/>
    <xsd:element name="properties">
      <xsd:complexType>
        <xsd:sequence>
          <xsd:element name="documentManagement">
            <xsd:complexType>
              <xsd:all>
                <xsd:element ref="ns2:Useage" minOccurs="0"/>
                <xsd:element ref="ns2:Versionnumber" minOccurs="0"/>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0c242d-0ce8-45f8-bd8e-3595b890a481" elementFormDefault="qualified">
    <xsd:import namespace="http://schemas.microsoft.com/office/2006/documentManagement/types"/>
    <xsd:import namespace="http://schemas.microsoft.com/office/infopath/2007/PartnerControls"/>
    <xsd:element name="Useage" ma:index="8" nillable="true" ma:displayName="Useage" ma:format="Dropdown" ma:internalName="Useage">
      <xsd:simpleType>
        <xsd:restriction base="dms:Text">
          <xsd:maxLength value="255"/>
        </xsd:restriction>
      </xsd:simpleType>
    </xsd:element>
    <xsd:element name="Versionnumber" ma:index="9" nillable="true" ma:displayName="Version number" ma:format="Dropdown" ma:internalName="Versionnumber">
      <xsd:simpleType>
        <xsd:restriction base="dms:Text">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ersionnumber xmlns="270c242d-0ce8-45f8-bd8e-3595b890a481">2_25</Versionnumber>
    <Useage xmlns="270c242d-0ce8-45f8-bd8e-3595b890a481">Optimised for digital external presentations and documents</Useage>
  </documentManagement>
</p:properties>
</file>

<file path=customXml/item3.xml>��< ? x m l   v e r s i o n = " 1 . 0 "   e n c o d i n g = " u t f - 1 6 " ? > < p r o p e r t i e s   x m l n s = " h t t p : / / w w w . i m a n a g e . c o m / w o r k / x m l s c h e m a " >  
     < d o c u m e n t i d > U K 1 ! 1 1 4 3 1 6 7 3 6 . 1 < / d o c u m e n t i d >  
     < s e n d e r i d > P E A R C E D < / s e n d e r i d >  
     < s e n d e r e m a i l > D A W N . P E A R C E @ C L Y D E C O . C O M < / s e n d e r e m a i l >  
     < l a s t m o d i f i e d > 2 0 2 2 - 0 8 - 0 5 T 2 0 : 1 6 : 4 1 . 0 0 0 0 0 0 0 + 0 1 : 0 0 < / l a s t m o d i f i e d >  
     < d a t a b a s e > U K 1 < / d a t a b a s e >  
 < / 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00E42A-26C8-4D8E-BE7C-03B46FEE0F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0c242d-0ce8-45f8-bd8e-3595b890a4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17B47C-82F0-4E51-8379-B34C61DF23A0}">
  <ds:schemaRefs>
    <ds:schemaRef ds:uri="http://purl.org/dc/elements/1.1/"/>
    <ds:schemaRef ds:uri="http://schemas.openxmlformats.org/package/2006/metadata/core-properties"/>
    <ds:schemaRef ds:uri="http://purl.org/dc/dcmitype/"/>
    <ds:schemaRef ds:uri="832d7674-0b0c-4341-8b17-28e534ca11e4"/>
    <ds:schemaRef ds:uri="http://schemas.microsoft.com/office/2006/documentManagement/types"/>
    <ds:schemaRef ds:uri="http://purl.org/dc/terms/"/>
    <ds:schemaRef ds:uri="http://schemas.microsoft.com/office/2006/metadata/properties"/>
    <ds:schemaRef ds:uri="http://schemas.microsoft.com/office/infopath/2007/PartnerControls"/>
    <ds:schemaRef ds:uri="6f666193-799b-4b1a-9e52-351841e27993"/>
    <ds:schemaRef ds:uri="http://www.w3.org/XML/1998/namespace"/>
    <ds:schemaRef ds:uri="270c242d-0ce8-45f8-bd8e-3595b890a481"/>
  </ds:schemaRefs>
</ds:datastoreItem>
</file>

<file path=customXml/itemProps3.xml><?xml version="1.0" encoding="utf-8"?>
<ds:datastoreItem xmlns:ds="http://schemas.openxmlformats.org/officeDocument/2006/customXml" ds:itemID="{071BBAD3-4D50-4C6C-8799-3BB9D7B3684E}">
  <ds:schemaRefs>
    <ds:schemaRef ds:uri="http://www.imanage.com/work/xmlschema"/>
  </ds:schemaRefs>
</ds:datastoreItem>
</file>

<file path=customXml/itemProps4.xml><?xml version="1.0" encoding="utf-8"?>
<ds:datastoreItem xmlns:ds="http://schemas.openxmlformats.org/officeDocument/2006/customXml" ds:itemID="{5BBACC21-8070-41E2-8342-01A027D4FC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Digital widescreen branded presentation_2025a (1)</Template>
  <TotalTime>0</TotalTime>
  <Words>669</Words>
  <Application>Microsoft Office PowerPoint</Application>
  <PresentationFormat>On-screen Show (16:9)</PresentationFormat>
  <Paragraphs>137</Paragraphs>
  <Slides>15</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Arial</vt:lpstr>
      <vt:lpstr>Caecilia LT Std Light</vt:lpstr>
      <vt:lpstr>Caecilia LT Std Roman</vt:lpstr>
      <vt:lpstr>Calibri</vt:lpstr>
      <vt:lpstr>LucidaGrande</vt:lpstr>
      <vt:lpstr>Clyde &amp; Co master templates</vt:lpstr>
      <vt:lpstr>Clyde &amp; Co cover alternatives</vt:lpstr>
      <vt:lpstr>Clyde &amp; Co logo variations</vt:lpstr>
      <vt:lpstr>PowerPoint Presentation</vt:lpstr>
      <vt:lpstr>Why?</vt:lpstr>
      <vt:lpstr>Litigation</vt:lpstr>
      <vt:lpstr>Litigation Basics</vt:lpstr>
      <vt:lpstr>Litigation Basics</vt:lpstr>
      <vt:lpstr>SMALL CLAIMS</vt:lpstr>
      <vt:lpstr>B.C. Supreme Court</vt:lpstr>
      <vt:lpstr>Civil Resolution Tribunal</vt:lpstr>
      <vt:lpstr>Alternative Dispute Resolution</vt:lpstr>
      <vt:lpstr>Arbitration</vt:lpstr>
      <vt:lpstr>Mediation</vt:lpstr>
      <vt:lpstr>Expert Evidence</vt:lpstr>
      <vt:lpstr>Expert evidence</vt:lpstr>
      <vt:lpstr>Who can be an expert?</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Cheri While</dc:creator>
  <cp:lastModifiedBy>Spong, Sherry</cp:lastModifiedBy>
  <cp:revision>2</cp:revision>
  <dcterms:created xsi:type="dcterms:W3CDTF">2025-09-25T16:41:34Z</dcterms:created>
  <dcterms:modified xsi:type="dcterms:W3CDTF">2025-10-01T15:26:21Z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32f148be-66b9-434b-b74b-ef1e1b6d6e1c</vt:lpwstr>
  </property>
  <property fmtid="{D5CDD505-2E9C-101B-9397-08002B2CF9AE}" pid="3" name="PublishingExpirationDate">
    <vt:lpwstr/>
  </property>
  <property fmtid="{D5CDD505-2E9C-101B-9397-08002B2CF9AE}" pid="4" name="Type of document">
    <vt:lpwstr/>
  </property>
  <property fmtid="{D5CDD505-2E9C-101B-9397-08002B2CF9AE}" pid="5" name="PublishingStartDate">
    <vt:lpwstr/>
  </property>
  <property fmtid="{D5CDD505-2E9C-101B-9397-08002B2CF9AE}" pid="6" name="_dlc_DocId">
    <vt:lpwstr>SNVRNQJ2MC6M-16-294</vt:lpwstr>
  </property>
  <property fmtid="{D5CDD505-2E9C-101B-9397-08002B2CF9AE}" pid="7" name="_dlc_DocIdUrl">
    <vt:lpwstr>http://oursharedtoolkit/design/_layouts/15/DocIdRedir.aspx?ID=SNVRNQJ2MC6M-16-294, SNVRNQJ2MC6M-16-294</vt:lpwstr>
  </property>
  <property fmtid="{D5CDD505-2E9C-101B-9397-08002B2CF9AE}" pid="8" name="ContentTypeId">
    <vt:lpwstr>0x0101005D14064B30055448A0C637BAC8208503</vt:lpwstr>
  </property>
  <property fmtid="{D5CDD505-2E9C-101B-9397-08002B2CF9AE}" pid="9" name="MediaServiceImageTags">
    <vt:lpwstr/>
  </property>
</Properties>
</file>